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de8dff6106422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5aa69ee8fd482a"/>
  </p:sldMasterIdLst>
  <p:sldIdLst>
    <p:sldId xmlns:r="http://schemas.openxmlformats.org/officeDocument/2006/relationships" id="256" r:id="Raf1b9bf79c384347"/>
    <p:sldId xmlns:r="http://schemas.openxmlformats.org/officeDocument/2006/relationships" id="257" r:id="R11ffbc4c2dfc4621"/>
    <p:sldId xmlns:r="http://schemas.openxmlformats.org/officeDocument/2006/relationships" id="258" r:id="R6d0001d467a64275"/>
    <p:sldId xmlns:r="http://schemas.openxmlformats.org/officeDocument/2006/relationships" id="259" r:id="R510adf9300494c40"/>
    <p:sldId xmlns:r="http://schemas.openxmlformats.org/officeDocument/2006/relationships" id="260" r:id="Rb659db0746bc44c4"/>
    <p:sldId xmlns:r="http://schemas.openxmlformats.org/officeDocument/2006/relationships" id="261" r:id="R9a81382b06a7492f"/>
    <p:sldId xmlns:r="http://schemas.openxmlformats.org/officeDocument/2006/relationships" id="262" r:id="Re9d863e860164d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5aa69ee8fd482a" /><Relationship Type="http://schemas.openxmlformats.org/officeDocument/2006/relationships/slide" Target="/ppt/slides/slide1.xml" Id="Raf1b9bf79c384347" /><Relationship Type="http://schemas.openxmlformats.org/officeDocument/2006/relationships/slide" Target="/ppt/slides/slide2.xml" Id="R11ffbc4c2dfc4621" /><Relationship Type="http://schemas.openxmlformats.org/officeDocument/2006/relationships/slide" Target="/ppt/slides/slide3.xml" Id="R6d0001d467a64275" /><Relationship Type="http://schemas.openxmlformats.org/officeDocument/2006/relationships/slide" Target="/ppt/slides/slide4.xml" Id="R510adf9300494c40" /><Relationship Type="http://schemas.openxmlformats.org/officeDocument/2006/relationships/slide" Target="/ppt/slides/slide5.xml" Id="Rb659db0746bc44c4" /><Relationship Type="http://schemas.openxmlformats.org/officeDocument/2006/relationships/slide" Target="/ppt/slides/slide6.xml" Id="R9a81382b06a7492f" /><Relationship Type="http://schemas.openxmlformats.org/officeDocument/2006/relationships/slide" Target="/ppt/slides/slide7.xml" Id="Re9d863e860164d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69a719c2c545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b48f2fa10488e" /><Relationship Type="http://schemas.openxmlformats.org/officeDocument/2006/relationships/theme" Target="/ppt/slideMasters/theme/theme1.xml" Id="R1526730d91dd41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eb48f2fa1048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e3703889a543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759bf987042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3e98a2f1ee41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b8d784a65543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86694961544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ec564759c4f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ba91a9a314e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TVEIT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TVEIT AS ble etablert [år] og holder til i Skjold.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−1 391 248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9 562 937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186 290 554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187 022 360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 TVEIT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Haukelivegen 367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5574 Skjold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jone@tveit.no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www.tveit.no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989 073 877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TVEIT AS</a:t>
            </a:r>
          </a:p>
        </p:txBody>
      </p:sp>
    </p:spTree>
  </p:cSld>
  <p:clrMapOvr>
    <a:masterClrMapping xmlns:a="http://schemas.openxmlformats.org/drawingml/2006/main"/>
  </p:clrMapOvr>
</p:sld>
</file>