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0c373f7bdb426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44f7d86d20f41a4"/>
  </p:sldMasterIdLst>
  <p:sldIdLst>
    <p:sldId xmlns:r="http://schemas.openxmlformats.org/officeDocument/2006/relationships" id="256" r:id="Rc5a36010b7004545"/>
    <p:sldId xmlns:r="http://schemas.openxmlformats.org/officeDocument/2006/relationships" id="257" r:id="R7087c29817834bda"/>
    <p:sldId xmlns:r="http://schemas.openxmlformats.org/officeDocument/2006/relationships" id="258" r:id="R55fe3e7564ae4fb4"/>
    <p:sldId xmlns:r="http://schemas.openxmlformats.org/officeDocument/2006/relationships" id="259" r:id="R066eac3cf56f494d"/>
    <p:sldId xmlns:r="http://schemas.openxmlformats.org/officeDocument/2006/relationships" id="260" r:id="R41745a8660084eff"/>
    <p:sldId xmlns:r="http://schemas.openxmlformats.org/officeDocument/2006/relationships" id="261" r:id="R94d2d47ca6bc4ce3"/>
    <p:sldId xmlns:r="http://schemas.openxmlformats.org/officeDocument/2006/relationships" id="262" r:id="R91bfdce7eeb8424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4f7d86d20f41a4" /><Relationship Type="http://schemas.openxmlformats.org/officeDocument/2006/relationships/slide" Target="/ppt/slides/slide1.xml" Id="Rc5a36010b7004545" /><Relationship Type="http://schemas.openxmlformats.org/officeDocument/2006/relationships/slide" Target="/ppt/slides/slide2.xml" Id="R7087c29817834bda" /><Relationship Type="http://schemas.openxmlformats.org/officeDocument/2006/relationships/slide" Target="/ppt/slides/slide3.xml" Id="R55fe3e7564ae4fb4" /><Relationship Type="http://schemas.openxmlformats.org/officeDocument/2006/relationships/slide" Target="/ppt/slides/slide4.xml" Id="R066eac3cf56f494d" /><Relationship Type="http://schemas.openxmlformats.org/officeDocument/2006/relationships/slide" Target="/ppt/slides/slide5.xml" Id="R41745a8660084eff" /><Relationship Type="http://schemas.openxmlformats.org/officeDocument/2006/relationships/slide" Target="/ppt/slides/slide6.xml" Id="R94d2d47ca6bc4ce3" /><Relationship Type="http://schemas.openxmlformats.org/officeDocument/2006/relationships/slide" Target="/ppt/slides/slide7.xml" Id="R91bfdce7eeb8424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1211030fe04e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ef8a9ee2ce4385" /><Relationship Type="http://schemas.openxmlformats.org/officeDocument/2006/relationships/theme" Target="/ppt/slideMasters/theme/theme1.xml" Id="Rf57e414e601f46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ef8a9ee2ce43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68f82a85c4b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70169ba3014e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512a182091489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c56df16c754b3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29df0a78549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72499a0c99485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9857474c240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TYREN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TYREN HOLDING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−7 307 088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29 980 914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156 913 522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264 351 493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HENRIK SKJOLDEN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Laholmveien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1831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989 074 857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TYREN HOLDING AS</a:t>
            </a:r>
          </a:p>
        </p:txBody>
      </p:sp>
    </p:spTree>
  </p:cSld>
  <p:clrMapOvr>
    <a:masterClrMapping xmlns:a="http://schemas.openxmlformats.org/drawingml/2006/main"/>
  </p:clrMapOvr>
</p:sld>
</file>