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5e58ea389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0a3642d1942ac"/>
  </p:sldMasterIdLst>
  <p:sldIdLst>
    <p:sldId xmlns:r="http://schemas.openxmlformats.org/officeDocument/2006/relationships" id="256" r:id="Refbdb0b2c947439c"/>
    <p:sldId xmlns:r="http://schemas.openxmlformats.org/officeDocument/2006/relationships" id="257" r:id="R86d7be35a5524be0"/>
    <p:sldId xmlns:r="http://schemas.openxmlformats.org/officeDocument/2006/relationships" id="258" r:id="Rc52041ef49774736"/>
    <p:sldId xmlns:r="http://schemas.openxmlformats.org/officeDocument/2006/relationships" id="259" r:id="R10a47d56ff0e4003"/>
    <p:sldId xmlns:r="http://schemas.openxmlformats.org/officeDocument/2006/relationships" id="260" r:id="Re66df8a1df654553"/>
    <p:sldId xmlns:r="http://schemas.openxmlformats.org/officeDocument/2006/relationships" id="261" r:id="R2f1bd49d62bb4b9b"/>
    <p:sldId xmlns:r="http://schemas.openxmlformats.org/officeDocument/2006/relationships" id="262" r:id="R68e19748e184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0a3642d1942ac" /><Relationship Type="http://schemas.openxmlformats.org/officeDocument/2006/relationships/slide" Target="/ppt/slides/slide1.xml" Id="Refbdb0b2c947439c" /><Relationship Type="http://schemas.openxmlformats.org/officeDocument/2006/relationships/slide" Target="/ppt/slides/slide2.xml" Id="R86d7be35a5524be0" /><Relationship Type="http://schemas.openxmlformats.org/officeDocument/2006/relationships/slide" Target="/ppt/slides/slide3.xml" Id="Rc52041ef49774736" /><Relationship Type="http://schemas.openxmlformats.org/officeDocument/2006/relationships/slide" Target="/ppt/slides/slide4.xml" Id="R10a47d56ff0e4003" /><Relationship Type="http://schemas.openxmlformats.org/officeDocument/2006/relationships/slide" Target="/ppt/slides/slide5.xml" Id="Re66df8a1df654553" /><Relationship Type="http://schemas.openxmlformats.org/officeDocument/2006/relationships/slide" Target="/ppt/slides/slide6.xml" Id="R2f1bd49d62bb4b9b" /><Relationship Type="http://schemas.openxmlformats.org/officeDocument/2006/relationships/slide" Target="/ppt/slides/slide7.xml" Id="R68e19748e184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be9c59dc8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5046731e1496d" /><Relationship Type="http://schemas.openxmlformats.org/officeDocument/2006/relationships/theme" Target="/ppt/slideMasters/theme/theme1.xml" Id="R498c4ad8bd59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5046731e1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0f3b5697d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8fbc40c4d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08900c9e3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b9280dbdc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40e5458b1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9a80ad867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4a10607f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SANDKJERNAN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UTBYGGING AS ble etablert [år] og holder til i Glåmos.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12 303 180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ANDERS SANDKJERNAN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Vintervollveien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7372 Glåmos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989 076 981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