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7cf6c6b737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1878ce6954b5a"/>
  </p:sldMasterIdLst>
  <p:sldIdLst>
    <p:sldId xmlns:r="http://schemas.openxmlformats.org/officeDocument/2006/relationships" id="256" r:id="R7582e27e66ae40ba"/>
    <p:sldId xmlns:r="http://schemas.openxmlformats.org/officeDocument/2006/relationships" id="257" r:id="Re048f29699814068"/>
    <p:sldId xmlns:r="http://schemas.openxmlformats.org/officeDocument/2006/relationships" id="258" r:id="Rfa2b7c393b1d407f"/>
    <p:sldId xmlns:r="http://schemas.openxmlformats.org/officeDocument/2006/relationships" id="259" r:id="R31bce0e87e2b4310"/>
    <p:sldId xmlns:r="http://schemas.openxmlformats.org/officeDocument/2006/relationships" id="260" r:id="R5b3b20a9175f4765"/>
    <p:sldId xmlns:r="http://schemas.openxmlformats.org/officeDocument/2006/relationships" id="261" r:id="R8fe0c42048a64603"/>
    <p:sldId xmlns:r="http://schemas.openxmlformats.org/officeDocument/2006/relationships" id="262" r:id="Rc9f6c47d875f4c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1878ce6954b5a" /><Relationship Type="http://schemas.openxmlformats.org/officeDocument/2006/relationships/slide" Target="/ppt/slides/slide1.xml" Id="R7582e27e66ae40ba" /><Relationship Type="http://schemas.openxmlformats.org/officeDocument/2006/relationships/slide" Target="/ppt/slides/slide2.xml" Id="Re048f29699814068" /><Relationship Type="http://schemas.openxmlformats.org/officeDocument/2006/relationships/slide" Target="/ppt/slides/slide3.xml" Id="Rfa2b7c393b1d407f" /><Relationship Type="http://schemas.openxmlformats.org/officeDocument/2006/relationships/slide" Target="/ppt/slides/slide4.xml" Id="R31bce0e87e2b4310" /><Relationship Type="http://schemas.openxmlformats.org/officeDocument/2006/relationships/slide" Target="/ppt/slides/slide5.xml" Id="R5b3b20a9175f4765" /><Relationship Type="http://schemas.openxmlformats.org/officeDocument/2006/relationships/slide" Target="/ppt/slides/slide6.xml" Id="R8fe0c42048a64603" /><Relationship Type="http://schemas.openxmlformats.org/officeDocument/2006/relationships/slide" Target="/ppt/slides/slide7.xml" Id="Rc9f6c47d875f4c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3e433341d145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f9f31cb97f48ed" /><Relationship Type="http://schemas.openxmlformats.org/officeDocument/2006/relationships/theme" Target="/ppt/slideMasters/theme/theme1.xml" Id="R33fc9fb078d845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f9f31cb97f48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bcc770b9543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4cd7e15e0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98668a964c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d55da4320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8ed1229ee40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b43302cfb40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9802b9a0c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 INVEST AS ble etablert [år] og holder til i Kokstad.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903 249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−6 096 229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16 419 544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124 172 225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124 172 225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FRANTZEN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SVERRE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SKIBENES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SKIBENES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Kokstaddalen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5257 Kokstad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989 077 023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BARD INVEST AS</a:t>
            </a:r>
          </a:p>
        </p:txBody>
      </p:sp>
    </p:spTree>
  </p:cSld>
  <p:clrMapOvr>
    <a:masterClrMapping xmlns:a="http://schemas.openxmlformats.org/drawingml/2006/main"/>
  </p:clrMapOvr>
</p:sld>
</file>