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3582399c3748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0622a24174954"/>
  </p:sldMasterIdLst>
  <p:sldIdLst>
    <p:sldId xmlns:r="http://schemas.openxmlformats.org/officeDocument/2006/relationships" id="256" r:id="R513062fa92b7487b"/>
    <p:sldId xmlns:r="http://schemas.openxmlformats.org/officeDocument/2006/relationships" id="257" r:id="R16e5e5123e6942b8"/>
    <p:sldId xmlns:r="http://schemas.openxmlformats.org/officeDocument/2006/relationships" id="258" r:id="Rf888011298d04b06"/>
    <p:sldId xmlns:r="http://schemas.openxmlformats.org/officeDocument/2006/relationships" id="259" r:id="R65f3af2cdbe64bfd"/>
    <p:sldId xmlns:r="http://schemas.openxmlformats.org/officeDocument/2006/relationships" id="260" r:id="R8124ba9b3fb049f2"/>
    <p:sldId xmlns:r="http://schemas.openxmlformats.org/officeDocument/2006/relationships" id="261" r:id="R6bca60a41e0a46d6"/>
    <p:sldId xmlns:r="http://schemas.openxmlformats.org/officeDocument/2006/relationships" id="262" r:id="R91e97818c62841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0622a24174954" /><Relationship Type="http://schemas.openxmlformats.org/officeDocument/2006/relationships/slide" Target="/ppt/slides/slide1.xml" Id="R513062fa92b7487b" /><Relationship Type="http://schemas.openxmlformats.org/officeDocument/2006/relationships/slide" Target="/ppt/slides/slide2.xml" Id="R16e5e5123e6942b8" /><Relationship Type="http://schemas.openxmlformats.org/officeDocument/2006/relationships/slide" Target="/ppt/slides/slide3.xml" Id="Rf888011298d04b06" /><Relationship Type="http://schemas.openxmlformats.org/officeDocument/2006/relationships/slide" Target="/ppt/slides/slide4.xml" Id="R65f3af2cdbe64bfd" /><Relationship Type="http://schemas.openxmlformats.org/officeDocument/2006/relationships/slide" Target="/ppt/slides/slide5.xml" Id="R8124ba9b3fb049f2" /><Relationship Type="http://schemas.openxmlformats.org/officeDocument/2006/relationships/slide" Target="/ppt/slides/slide6.xml" Id="R6bca60a41e0a46d6" /><Relationship Type="http://schemas.openxmlformats.org/officeDocument/2006/relationships/slide" Target="/ppt/slides/slide7.xml" Id="R91e97818c62841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1c437b00a4e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b68255ecb43a8" /><Relationship Type="http://schemas.openxmlformats.org/officeDocument/2006/relationships/theme" Target="/ppt/slideMasters/theme/theme1.xml" Id="Rd1b46c710d0b46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bb68255ecb43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e9e72940443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4d2a81cf448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2c24c588745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4169ed1c344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ceef5a0f441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b5040203a4f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4f46f74784d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SÆTRE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3 915 888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22 997 765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22 998 859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TORBJØRG FINNE SÆTRE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SÆTRE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FLATEKVAL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SWOOP GROUP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martin@swoopconsulting.no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989 078 321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