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913e1071094c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06ab0205404001"/>
  </p:sldMasterIdLst>
  <p:sldIdLst>
    <p:sldId xmlns:r="http://schemas.openxmlformats.org/officeDocument/2006/relationships" id="256" r:id="Rbbd6dfb0836e415c"/>
    <p:sldId xmlns:r="http://schemas.openxmlformats.org/officeDocument/2006/relationships" id="257" r:id="Rcc4d5c67681549fb"/>
    <p:sldId xmlns:r="http://schemas.openxmlformats.org/officeDocument/2006/relationships" id="258" r:id="R70dc7b25f4e341f2"/>
    <p:sldId xmlns:r="http://schemas.openxmlformats.org/officeDocument/2006/relationships" id="259" r:id="Rc50f94d5a1c44ed6"/>
    <p:sldId xmlns:r="http://schemas.openxmlformats.org/officeDocument/2006/relationships" id="260" r:id="R8c6fd41702284add"/>
    <p:sldId xmlns:r="http://schemas.openxmlformats.org/officeDocument/2006/relationships" id="261" r:id="R3e5e7b35ddce4564"/>
    <p:sldId xmlns:r="http://schemas.openxmlformats.org/officeDocument/2006/relationships" id="262" r:id="Rb5089ab52efe44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06ab0205404001" /><Relationship Type="http://schemas.openxmlformats.org/officeDocument/2006/relationships/slide" Target="/ppt/slides/slide1.xml" Id="Rbbd6dfb0836e415c" /><Relationship Type="http://schemas.openxmlformats.org/officeDocument/2006/relationships/slide" Target="/ppt/slides/slide2.xml" Id="Rcc4d5c67681549fb" /><Relationship Type="http://schemas.openxmlformats.org/officeDocument/2006/relationships/slide" Target="/ppt/slides/slide3.xml" Id="R70dc7b25f4e341f2" /><Relationship Type="http://schemas.openxmlformats.org/officeDocument/2006/relationships/slide" Target="/ppt/slides/slide4.xml" Id="Rc50f94d5a1c44ed6" /><Relationship Type="http://schemas.openxmlformats.org/officeDocument/2006/relationships/slide" Target="/ppt/slides/slide5.xml" Id="R8c6fd41702284add" /><Relationship Type="http://schemas.openxmlformats.org/officeDocument/2006/relationships/slide" Target="/ppt/slides/slide6.xml" Id="R3e5e7b35ddce4564" /><Relationship Type="http://schemas.openxmlformats.org/officeDocument/2006/relationships/slide" Target="/ppt/slides/slide7.xml" Id="Rb5089ab52efe44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7c643b3e5f46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4ccd758cb45f7" /><Relationship Type="http://schemas.openxmlformats.org/officeDocument/2006/relationships/theme" Target="/ppt/slideMasters/theme/theme1.xml" Id="R541b5d94ea064cd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c4ccd758cb45f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80b71b0e941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dad7201fb240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bc94443bdf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15891ef464e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e8e448c834a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cb1a5697041b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2acf566e240f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LIMATHO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LIMATHO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583 244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−180 098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7 920 409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10 683 266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TONJE KLEMP SKJÆRMOEN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LIMATHO INVEST AS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Skjærmoen, Elvetangen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989 078 429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LIMATHO INVEST AS</a:t>
            </a:r>
          </a:p>
        </p:txBody>
      </p:sp>
    </p:spTree>
  </p:cSld>
  <p:clrMapOvr>
    <a:masterClrMapping xmlns:a="http://schemas.openxmlformats.org/drawingml/2006/main"/>
  </p:clrMapOvr>
</p:sld>
</file>