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fbe9a8d1b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7a24bb8e44516"/>
  </p:sldMasterIdLst>
  <p:sldIdLst>
    <p:sldId xmlns:r="http://schemas.openxmlformats.org/officeDocument/2006/relationships" id="256" r:id="R5d058f6906e94f64"/>
    <p:sldId xmlns:r="http://schemas.openxmlformats.org/officeDocument/2006/relationships" id="257" r:id="R9f6049f497b54b1a"/>
    <p:sldId xmlns:r="http://schemas.openxmlformats.org/officeDocument/2006/relationships" id="258" r:id="Rfa585858f7844fd4"/>
    <p:sldId xmlns:r="http://schemas.openxmlformats.org/officeDocument/2006/relationships" id="259" r:id="R092498da6399444e"/>
    <p:sldId xmlns:r="http://schemas.openxmlformats.org/officeDocument/2006/relationships" id="260" r:id="R575bb704a1444697"/>
    <p:sldId xmlns:r="http://schemas.openxmlformats.org/officeDocument/2006/relationships" id="261" r:id="R794dc57b2d9c4261"/>
    <p:sldId xmlns:r="http://schemas.openxmlformats.org/officeDocument/2006/relationships" id="262" r:id="Rf4a6c6498fd5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7a24bb8e44516" /><Relationship Type="http://schemas.openxmlformats.org/officeDocument/2006/relationships/slide" Target="/ppt/slides/slide1.xml" Id="R5d058f6906e94f64" /><Relationship Type="http://schemas.openxmlformats.org/officeDocument/2006/relationships/slide" Target="/ppt/slides/slide2.xml" Id="R9f6049f497b54b1a" /><Relationship Type="http://schemas.openxmlformats.org/officeDocument/2006/relationships/slide" Target="/ppt/slides/slide3.xml" Id="Rfa585858f7844fd4" /><Relationship Type="http://schemas.openxmlformats.org/officeDocument/2006/relationships/slide" Target="/ppt/slides/slide4.xml" Id="R092498da6399444e" /><Relationship Type="http://schemas.openxmlformats.org/officeDocument/2006/relationships/slide" Target="/ppt/slides/slide5.xml" Id="R575bb704a1444697" /><Relationship Type="http://schemas.openxmlformats.org/officeDocument/2006/relationships/slide" Target="/ppt/slides/slide6.xml" Id="R794dc57b2d9c4261" /><Relationship Type="http://schemas.openxmlformats.org/officeDocument/2006/relationships/slide" Target="/ppt/slides/slide7.xml" Id="Rf4a6c6498fd5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f731828a1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ce6ea483451c" /><Relationship Type="http://schemas.openxmlformats.org/officeDocument/2006/relationships/theme" Target="/ppt/slideMasters/theme/theme1.xml" Id="R86b604d643b6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cce6ea483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9c5b2cc3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baae0285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79227d260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4de1df7e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997f1279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17a96ed0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bf2a7d0f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LGB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LGB INVEST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GUNNAR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