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61534fa17945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ff6e5fad6940ae"/>
  </p:sldMasterIdLst>
  <p:sldIdLst>
    <p:sldId xmlns:r="http://schemas.openxmlformats.org/officeDocument/2006/relationships" id="256" r:id="R6776967dd12342e4"/>
    <p:sldId xmlns:r="http://schemas.openxmlformats.org/officeDocument/2006/relationships" id="257" r:id="R71de0e1fcc3141ae"/>
    <p:sldId xmlns:r="http://schemas.openxmlformats.org/officeDocument/2006/relationships" id="258" r:id="R36200f55c3354451"/>
    <p:sldId xmlns:r="http://schemas.openxmlformats.org/officeDocument/2006/relationships" id="259" r:id="R254c79fb29c94ef8"/>
    <p:sldId xmlns:r="http://schemas.openxmlformats.org/officeDocument/2006/relationships" id="260" r:id="R84bda14df1a44cf3"/>
    <p:sldId xmlns:r="http://schemas.openxmlformats.org/officeDocument/2006/relationships" id="261" r:id="Rd30c2ca53fc44f61"/>
    <p:sldId xmlns:r="http://schemas.openxmlformats.org/officeDocument/2006/relationships" id="262" r:id="R9f5ac25310db49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ff6e5fad6940ae" /><Relationship Type="http://schemas.openxmlformats.org/officeDocument/2006/relationships/slide" Target="/ppt/slides/slide1.xml" Id="R6776967dd12342e4" /><Relationship Type="http://schemas.openxmlformats.org/officeDocument/2006/relationships/slide" Target="/ppt/slides/slide2.xml" Id="R71de0e1fcc3141ae" /><Relationship Type="http://schemas.openxmlformats.org/officeDocument/2006/relationships/slide" Target="/ppt/slides/slide3.xml" Id="R36200f55c3354451" /><Relationship Type="http://schemas.openxmlformats.org/officeDocument/2006/relationships/slide" Target="/ppt/slides/slide4.xml" Id="R254c79fb29c94ef8" /><Relationship Type="http://schemas.openxmlformats.org/officeDocument/2006/relationships/slide" Target="/ppt/slides/slide5.xml" Id="R84bda14df1a44cf3" /><Relationship Type="http://schemas.openxmlformats.org/officeDocument/2006/relationships/slide" Target="/ppt/slides/slide6.xml" Id="Rd30c2ca53fc44f61" /><Relationship Type="http://schemas.openxmlformats.org/officeDocument/2006/relationships/slide" Target="/ppt/slides/slide7.xml" Id="R9f5ac25310db49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a7198307b547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1503bf3874773" /><Relationship Type="http://schemas.openxmlformats.org/officeDocument/2006/relationships/theme" Target="/ppt/slideMasters/theme/theme1.xml" Id="R28ccee291c6745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71503bf38747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bfee5232b42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a881d7cb445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812aa671f48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d807089284c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ede6221124c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d776fb1b44c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475fe986f40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PRLM-INVEST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PRLM-INVEST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PRLM-INVEST AS ble etablert [år] og holder til i Ølensvåg.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PRLM-INVEST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PRLM-INVEST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PRLM-INVEST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128 950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−492 208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1 143 352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21 941 244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23 747 547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PRLM-INVEST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LILLBE INVEST AS  –  44,7 %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ROALKVAM INVEST AS  –  44,6 %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ROALKVAM BERGE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BERGE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 BERGE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PRLM-INVEST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Randi Roalkvam Berge, Bjoavegen 126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5582 Ølensvåg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989 079 611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PRLM-INVEST AS</a:t>
            </a:r>
          </a:p>
        </p:txBody>
      </p:sp>
    </p:spTree>
  </p:cSld>
  <p:clrMapOvr>
    <a:masterClrMapping xmlns:a="http://schemas.openxmlformats.org/drawingml/2006/main"/>
  </p:clrMapOvr>
</p:sld>
</file>