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f0cc1664b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478fbe3a64fa2"/>
  </p:sldMasterIdLst>
  <p:sldIdLst>
    <p:sldId xmlns:r="http://schemas.openxmlformats.org/officeDocument/2006/relationships" id="256" r:id="Raa2ed3a949744c6d"/>
    <p:sldId xmlns:r="http://schemas.openxmlformats.org/officeDocument/2006/relationships" id="257" r:id="Rbdb11e1ac4b140f4"/>
    <p:sldId xmlns:r="http://schemas.openxmlformats.org/officeDocument/2006/relationships" id="258" r:id="R98b61cbcc9f942c0"/>
    <p:sldId xmlns:r="http://schemas.openxmlformats.org/officeDocument/2006/relationships" id="259" r:id="R105016d704194164"/>
    <p:sldId xmlns:r="http://schemas.openxmlformats.org/officeDocument/2006/relationships" id="260" r:id="R93bafa4c74e54200"/>
    <p:sldId xmlns:r="http://schemas.openxmlformats.org/officeDocument/2006/relationships" id="261" r:id="R22ca6e6ac2d94b34"/>
    <p:sldId xmlns:r="http://schemas.openxmlformats.org/officeDocument/2006/relationships" id="262" r:id="R376e32d5cc03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478fbe3a64fa2" /><Relationship Type="http://schemas.openxmlformats.org/officeDocument/2006/relationships/slide" Target="/ppt/slides/slide1.xml" Id="Raa2ed3a949744c6d" /><Relationship Type="http://schemas.openxmlformats.org/officeDocument/2006/relationships/slide" Target="/ppt/slides/slide2.xml" Id="Rbdb11e1ac4b140f4" /><Relationship Type="http://schemas.openxmlformats.org/officeDocument/2006/relationships/slide" Target="/ppt/slides/slide3.xml" Id="R98b61cbcc9f942c0" /><Relationship Type="http://schemas.openxmlformats.org/officeDocument/2006/relationships/slide" Target="/ppt/slides/slide4.xml" Id="R105016d704194164" /><Relationship Type="http://schemas.openxmlformats.org/officeDocument/2006/relationships/slide" Target="/ppt/slides/slide5.xml" Id="R93bafa4c74e54200" /><Relationship Type="http://schemas.openxmlformats.org/officeDocument/2006/relationships/slide" Target="/ppt/slides/slide6.xml" Id="R22ca6e6ac2d94b34" /><Relationship Type="http://schemas.openxmlformats.org/officeDocument/2006/relationships/slide" Target="/ppt/slides/slide7.xml" Id="R376e32d5cc03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3c613b76c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486300ff4054" /><Relationship Type="http://schemas.openxmlformats.org/officeDocument/2006/relationships/theme" Target="/ppt/slideMasters/theme/theme1.xml" Id="Ra775e68d0711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c486300ff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4a8179d6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6a430df4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226b4d5e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1258ee97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70c72048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5e89cab1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fdf9d7dd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2 820 836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SIGURD BREVIG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989 083 082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 INVEST AS</a:t>
            </a:r>
          </a:p>
        </p:txBody>
      </p:sp>
    </p:spTree>
  </p:cSld>
  <p:clrMapOvr>
    <a:masterClrMapping xmlns:a="http://schemas.openxmlformats.org/drawingml/2006/main"/>
  </p:clrMapOvr>
</p:sld>
</file>