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0d5e6777a646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7875e0a8a04cc4"/>
  </p:sldMasterIdLst>
  <p:sldIdLst>
    <p:sldId xmlns:r="http://schemas.openxmlformats.org/officeDocument/2006/relationships" id="256" r:id="Rf0f0641c25d2409f"/>
    <p:sldId xmlns:r="http://schemas.openxmlformats.org/officeDocument/2006/relationships" id="257" r:id="R2e7e439d2f284e92"/>
    <p:sldId xmlns:r="http://schemas.openxmlformats.org/officeDocument/2006/relationships" id="258" r:id="R2fbe07f0c395450b"/>
    <p:sldId xmlns:r="http://schemas.openxmlformats.org/officeDocument/2006/relationships" id="259" r:id="R03a9f29149914264"/>
    <p:sldId xmlns:r="http://schemas.openxmlformats.org/officeDocument/2006/relationships" id="260" r:id="R795b4bbb460d4976"/>
    <p:sldId xmlns:r="http://schemas.openxmlformats.org/officeDocument/2006/relationships" id="261" r:id="R9194d3aee5f24cd2"/>
    <p:sldId xmlns:r="http://schemas.openxmlformats.org/officeDocument/2006/relationships" id="262" r:id="Rabfd5ae028304d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875e0a8a04cc4" /><Relationship Type="http://schemas.openxmlformats.org/officeDocument/2006/relationships/slide" Target="/ppt/slides/slide1.xml" Id="Rf0f0641c25d2409f" /><Relationship Type="http://schemas.openxmlformats.org/officeDocument/2006/relationships/slide" Target="/ppt/slides/slide2.xml" Id="R2e7e439d2f284e92" /><Relationship Type="http://schemas.openxmlformats.org/officeDocument/2006/relationships/slide" Target="/ppt/slides/slide3.xml" Id="R2fbe07f0c395450b" /><Relationship Type="http://schemas.openxmlformats.org/officeDocument/2006/relationships/slide" Target="/ppt/slides/slide4.xml" Id="R03a9f29149914264" /><Relationship Type="http://schemas.openxmlformats.org/officeDocument/2006/relationships/slide" Target="/ppt/slides/slide5.xml" Id="R795b4bbb460d4976" /><Relationship Type="http://schemas.openxmlformats.org/officeDocument/2006/relationships/slide" Target="/ppt/slides/slide6.xml" Id="R9194d3aee5f24cd2" /><Relationship Type="http://schemas.openxmlformats.org/officeDocument/2006/relationships/slide" Target="/ppt/slides/slide7.xml" Id="Rabfd5ae028304d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b82c7125149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117cd8ea7475f" /><Relationship Type="http://schemas.openxmlformats.org/officeDocument/2006/relationships/theme" Target="/ppt/slideMasters/theme/theme1.xml" Id="Rfe7ea382749641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117cd8ea747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3b128ab1f41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dfc37615f43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80825ddd742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f28c006e74f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1b2df41e64a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2bd12a22142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fa6be477549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151 914 827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KARLSEN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1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4 AS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