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dc52ef4a2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294dd9fdf497d"/>
  </p:sldMasterIdLst>
  <p:sldIdLst>
    <p:sldId xmlns:r="http://schemas.openxmlformats.org/officeDocument/2006/relationships" id="256" r:id="Rfbfc738be2b748c8"/>
    <p:sldId xmlns:r="http://schemas.openxmlformats.org/officeDocument/2006/relationships" id="257" r:id="Rb5e48e25753f4ed3"/>
    <p:sldId xmlns:r="http://schemas.openxmlformats.org/officeDocument/2006/relationships" id="258" r:id="R7d2d594b78b34633"/>
    <p:sldId xmlns:r="http://schemas.openxmlformats.org/officeDocument/2006/relationships" id="259" r:id="R19967823ec4548ee"/>
    <p:sldId xmlns:r="http://schemas.openxmlformats.org/officeDocument/2006/relationships" id="260" r:id="Re2e3f16b6f0f4f60"/>
    <p:sldId xmlns:r="http://schemas.openxmlformats.org/officeDocument/2006/relationships" id="261" r:id="Re48bad94d8014540"/>
    <p:sldId xmlns:r="http://schemas.openxmlformats.org/officeDocument/2006/relationships" id="262" r:id="R3ef13857c644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294dd9fdf497d" /><Relationship Type="http://schemas.openxmlformats.org/officeDocument/2006/relationships/slide" Target="/ppt/slides/slide1.xml" Id="Rfbfc738be2b748c8" /><Relationship Type="http://schemas.openxmlformats.org/officeDocument/2006/relationships/slide" Target="/ppt/slides/slide2.xml" Id="Rb5e48e25753f4ed3" /><Relationship Type="http://schemas.openxmlformats.org/officeDocument/2006/relationships/slide" Target="/ppt/slides/slide3.xml" Id="R7d2d594b78b34633" /><Relationship Type="http://schemas.openxmlformats.org/officeDocument/2006/relationships/slide" Target="/ppt/slides/slide4.xml" Id="R19967823ec4548ee" /><Relationship Type="http://schemas.openxmlformats.org/officeDocument/2006/relationships/slide" Target="/ppt/slides/slide5.xml" Id="Re2e3f16b6f0f4f60" /><Relationship Type="http://schemas.openxmlformats.org/officeDocument/2006/relationships/slide" Target="/ppt/slides/slide6.xml" Id="Re48bad94d8014540" /><Relationship Type="http://schemas.openxmlformats.org/officeDocument/2006/relationships/slide" Target="/ppt/slides/slide7.xml" Id="R3ef13857c644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17ce8e66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ee759c6d64cef" /><Relationship Type="http://schemas.openxmlformats.org/officeDocument/2006/relationships/theme" Target="/ppt/slideMasters/theme/theme1.xml" Id="Rae648e43f0d1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ee759c6d6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e04e5149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a98c68cc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dae566484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8e6ac4f0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95ad5a51c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fd62165f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a333b48c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SHELTER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SHELTER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31 130 518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184 359 953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200 657 767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HARETOPPEN AS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LINDBAK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Nordslettvegen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morten.lindbak@lindbak.no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SHELTER AS</a:t>
            </a:r>
          </a:p>
        </p:txBody>
      </p:sp>
    </p:spTree>
  </p:cSld>
  <p:clrMapOvr>
    <a:masterClrMapping xmlns:a="http://schemas.openxmlformats.org/drawingml/2006/main"/>
  </p:clrMapOvr>
</p:sld>
</file>