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d1179cf12a41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3a4c0296c45cd"/>
  </p:sldMasterIdLst>
  <p:sldIdLst>
    <p:sldId xmlns:r="http://schemas.openxmlformats.org/officeDocument/2006/relationships" id="256" r:id="R868b6e013cea474c"/>
    <p:sldId xmlns:r="http://schemas.openxmlformats.org/officeDocument/2006/relationships" id="257" r:id="R7156b3fed9f6499d"/>
    <p:sldId xmlns:r="http://schemas.openxmlformats.org/officeDocument/2006/relationships" id="258" r:id="R34dbab0c725b41b1"/>
    <p:sldId xmlns:r="http://schemas.openxmlformats.org/officeDocument/2006/relationships" id="259" r:id="R7df79a35e1df4acb"/>
    <p:sldId xmlns:r="http://schemas.openxmlformats.org/officeDocument/2006/relationships" id="260" r:id="Rfbdae82afe4e473a"/>
    <p:sldId xmlns:r="http://schemas.openxmlformats.org/officeDocument/2006/relationships" id="261" r:id="Rc4b357ea93fd46d1"/>
    <p:sldId xmlns:r="http://schemas.openxmlformats.org/officeDocument/2006/relationships" id="262" r:id="Rf6c0fe8e86ee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3a4c0296c45cd" /><Relationship Type="http://schemas.openxmlformats.org/officeDocument/2006/relationships/slide" Target="/ppt/slides/slide1.xml" Id="R868b6e013cea474c" /><Relationship Type="http://schemas.openxmlformats.org/officeDocument/2006/relationships/slide" Target="/ppt/slides/slide2.xml" Id="R7156b3fed9f6499d" /><Relationship Type="http://schemas.openxmlformats.org/officeDocument/2006/relationships/slide" Target="/ppt/slides/slide3.xml" Id="R34dbab0c725b41b1" /><Relationship Type="http://schemas.openxmlformats.org/officeDocument/2006/relationships/slide" Target="/ppt/slides/slide4.xml" Id="R7df79a35e1df4acb" /><Relationship Type="http://schemas.openxmlformats.org/officeDocument/2006/relationships/slide" Target="/ppt/slides/slide5.xml" Id="Rfbdae82afe4e473a" /><Relationship Type="http://schemas.openxmlformats.org/officeDocument/2006/relationships/slide" Target="/ppt/slides/slide6.xml" Id="Rc4b357ea93fd46d1" /><Relationship Type="http://schemas.openxmlformats.org/officeDocument/2006/relationships/slide" Target="/ppt/slides/slide7.xml" Id="Rf6c0fe8e86ee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f2d8d28874e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6d6f069c344e3" /><Relationship Type="http://schemas.openxmlformats.org/officeDocument/2006/relationships/theme" Target="/ppt/slideMasters/theme/theme1.xml" Id="Rc6a27995a27a4b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6d6f069c3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8628be5b0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a8fbb293940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3be57ed5b4b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d9da8a82943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12dc05c714b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c09d4d59c49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53ddf28fd46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3 085 542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NANNA ERIKSEN RØE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