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befb379a2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c89ccd65144db"/>
  </p:sldMasterIdLst>
  <p:sldIdLst>
    <p:sldId xmlns:r="http://schemas.openxmlformats.org/officeDocument/2006/relationships" id="256" r:id="R2d26dc5709234ab1"/>
    <p:sldId xmlns:r="http://schemas.openxmlformats.org/officeDocument/2006/relationships" id="257" r:id="Raee8c867134a4791"/>
    <p:sldId xmlns:r="http://schemas.openxmlformats.org/officeDocument/2006/relationships" id="258" r:id="Rcd980c99ae8046fa"/>
    <p:sldId xmlns:r="http://schemas.openxmlformats.org/officeDocument/2006/relationships" id="259" r:id="R5b04aca815f442fb"/>
    <p:sldId xmlns:r="http://schemas.openxmlformats.org/officeDocument/2006/relationships" id="260" r:id="R9ddf8b5f57ab4ed6"/>
    <p:sldId xmlns:r="http://schemas.openxmlformats.org/officeDocument/2006/relationships" id="261" r:id="Ra9edea84994c419c"/>
    <p:sldId xmlns:r="http://schemas.openxmlformats.org/officeDocument/2006/relationships" id="262" r:id="Rf109ae762b5e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c89ccd65144db" /><Relationship Type="http://schemas.openxmlformats.org/officeDocument/2006/relationships/slide" Target="/ppt/slides/slide1.xml" Id="R2d26dc5709234ab1" /><Relationship Type="http://schemas.openxmlformats.org/officeDocument/2006/relationships/slide" Target="/ppt/slides/slide2.xml" Id="Raee8c867134a4791" /><Relationship Type="http://schemas.openxmlformats.org/officeDocument/2006/relationships/slide" Target="/ppt/slides/slide3.xml" Id="Rcd980c99ae8046fa" /><Relationship Type="http://schemas.openxmlformats.org/officeDocument/2006/relationships/slide" Target="/ppt/slides/slide4.xml" Id="R5b04aca815f442fb" /><Relationship Type="http://schemas.openxmlformats.org/officeDocument/2006/relationships/slide" Target="/ppt/slides/slide5.xml" Id="R9ddf8b5f57ab4ed6" /><Relationship Type="http://schemas.openxmlformats.org/officeDocument/2006/relationships/slide" Target="/ppt/slides/slide6.xml" Id="Ra9edea84994c419c" /><Relationship Type="http://schemas.openxmlformats.org/officeDocument/2006/relationships/slide" Target="/ppt/slides/slide7.xml" Id="Rf109ae762b5e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67f668e0d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f4315dac4139" /><Relationship Type="http://schemas.openxmlformats.org/officeDocument/2006/relationships/theme" Target="/ppt/slideMasters/theme/theme1.xml" Id="R6181f911ab07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ff4315dac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46306158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a5ced0f77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e9936aae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7e6a7c76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b59727de9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c6c55bce2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7fa1f12b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