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468fa3d5414a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fa7faccad4972"/>
  </p:sldMasterIdLst>
  <p:sldIdLst>
    <p:sldId xmlns:r="http://schemas.openxmlformats.org/officeDocument/2006/relationships" id="256" r:id="Rcbbba9524249451c"/>
    <p:sldId xmlns:r="http://schemas.openxmlformats.org/officeDocument/2006/relationships" id="257" r:id="Rf38bfcaf6b9048ad"/>
    <p:sldId xmlns:r="http://schemas.openxmlformats.org/officeDocument/2006/relationships" id="258" r:id="R02b479a5c17241b8"/>
    <p:sldId xmlns:r="http://schemas.openxmlformats.org/officeDocument/2006/relationships" id="259" r:id="R8ca67a4039d147ad"/>
    <p:sldId xmlns:r="http://schemas.openxmlformats.org/officeDocument/2006/relationships" id="260" r:id="R7a607690ad9d40f5"/>
    <p:sldId xmlns:r="http://schemas.openxmlformats.org/officeDocument/2006/relationships" id="261" r:id="Radc916ac11f2460b"/>
    <p:sldId xmlns:r="http://schemas.openxmlformats.org/officeDocument/2006/relationships" id="262" r:id="R1476f3409e47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fa7faccad4972" /><Relationship Type="http://schemas.openxmlformats.org/officeDocument/2006/relationships/slide" Target="/ppt/slides/slide1.xml" Id="Rcbbba9524249451c" /><Relationship Type="http://schemas.openxmlformats.org/officeDocument/2006/relationships/slide" Target="/ppt/slides/slide2.xml" Id="Rf38bfcaf6b9048ad" /><Relationship Type="http://schemas.openxmlformats.org/officeDocument/2006/relationships/slide" Target="/ppt/slides/slide3.xml" Id="R02b479a5c17241b8" /><Relationship Type="http://schemas.openxmlformats.org/officeDocument/2006/relationships/slide" Target="/ppt/slides/slide4.xml" Id="R8ca67a4039d147ad" /><Relationship Type="http://schemas.openxmlformats.org/officeDocument/2006/relationships/slide" Target="/ppt/slides/slide5.xml" Id="R7a607690ad9d40f5" /><Relationship Type="http://schemas.openxmlformats.org/officeDocument/2006/relationships/slide" Target="/ppt/slides/slide6.xml" Id="Radc916ac11f2460b" /><Relationship Type="http://schemas.openxmlformats.org/officeDocument/2006/relationships/slide" Target="/ppt/slides/slide7.xml" Id="R1476f3409e47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5f88659b243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6ba7cd5814b12" /><Relationship Type="http://schemas.openxmlformats.org/officeDocument/2006/relationships/theme" Target="/ppt/slideMasters/theme/theme1.xml" Id="Rb93489082a51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36ba7cd581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d506e5ef746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8175b61c9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93ae0299b4d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48c5c681640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2d22d28df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bce5a66234d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b995ac422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LASCALA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LASCALA CONSULTING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−356 355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6 767 868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96 917 302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97 667 120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KVIDALAND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Lundebukta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55 44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989 087 940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