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7cadec7a2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f64df812c4e26"/>
  </p:sldMasterIdLst>
  <p:sldIdLst>
    <p:sldId xmlns:r="http://schemas.openxmlformats.org/officeDocument/2006/relationships" id="256" r:id="R8e7532a270dc4994"/>
    <p:sldId xmlns:r="http://schemas.openxmlformats.org/officeDocument/2006/relationships" id="257" r:id="R1f01c0b93ece4d92"/>
    <p:sldId xmlns:r="http://schemas.openxmlformats.org/officeDocument/2006/relationships" id="258" r:id="R24bc4b9f555d47ef"/>
    <p:sldId xmlns:r="http://schemas.openxmlformats.org/officeDocument/2006/relationships" id="259" r:id="Raeac25ce2b474c74"/>
    <p:sldId xmlns:r="http://schemas.openxmlformats.org/officeDocument/2006/relationships" id="260" r:id="Rb1f4a6bce8924119"/>
    <p:sldId xmlns:r="http://schemas.openxmlformats.org/officeDocument/2006/relationships" id="261" r:id="Re6bc1ab86b42412d"/>
    <p:sldId xmlns:r="http://schemas.openxmlformats.org/officeDocument/2006/relationships" id="262" r:id="Rdc96be271018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f64df812c4e26" /><Relationship Type="http://schemas.openxmlformats.org/officeDocument/2006/relationships/slide" Target="/ppt/slides/slide1.xml" Id="R8e7532a270dc4994" /><Relationship Type="http://schemas.openxmlformats.org/officeDocument/2006/relationships/slide" Target="/ppt/slides/slide2.xml" Id="R1f01c0b93ece4d92" /><Relationship Type="http://schemas.openxmlformats.org/officeDocument/2006/relationships/slide" Target="/ppt/slides/slide3.xml" Id="R24bc4b9f555d47ef" /><Relationship Type="http://schemas.openxmlformats.org/officeDocument/2006/relationships/slide" Target="/ppt/slides/slide4.xml" Id="Raeac25ce2b474c74" /><Relationship Type="http://schemas.openxmlformats.org/officeDocument/2006/relationships/slide" Target="/ppt/slides/slide5.xml" Id="Rb1f4a6bce8924119" /><Relationship Type="http://schemas.openxmlformats.org/officeDocument/2006/relationships/slide" Target="/ppt/slides/slide6.xml" Id="Re6bc1ab86b42412d" /><Relationship Type="http://schemas.openxmlformats.org/officeDocument/2006/relationships/slide" Target="/ppt/slides/slide7.xml" Id="Rdc96be271018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d85301fbe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d59119b64be3" /><Relationship Type="http://schemas.openxmlformats.org/officeDocument/2006/relationships/theme" Target="/ppt/slideMasters/theme/theme1.xml" Id="Rf345d582407e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7d59119b6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1007286a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22ea2361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dc3acd2d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34e147c9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13c2f65b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9eb24075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bb08b4bab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