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ecc8285e1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ed26d1a104144"/>
  </p:sldMasterIdLst>
  <p:sldIdLst>
    <p:sldId xmlns:r="http://schemas.openxmlformats.org/officeDocument/2006/relationships" id="256" r:id="R6bb2fb9c7a9b4f7b"/>
    <p:sldId xmlns:r="http://schemas.openxmlformats.org/officeDocument/2006/relationships" id="257" r:id="Rd1e8fff071694c8c"/>
    <p:sldId xmlns:r="http://schemas.openxmlformats.org/officeDocument/2006/relationships" id="258" r:id="Rabb453f9f60c4c08"/>
    <p:sldId xmlns:r="http://schemas.openxmlformats.org/officeDocument/2006/relationships" id="259" r:id="R3ab720494ed141ab"/>
    <p:sldId xmlns:r="http://schemas.openxmlformats.org/officeDocument/2006/relationships" id="260" r:id="R2f00ede405cd4dce"/>
    <p:sldId xmlns:r="http://schemas.openxmlformats.org/officeDocument/2006/relationships" id="261" r:id="Ra5cd8886dd4140a4"/>
    <p:sldId xmlns:r="http://schemas.openxmlformats.org/officeDocument/2006/relationships" id="262" r:id="R6a278b5c5f3a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ed26d1a104144" /><Relationship Type="http://schemas.openxmlformats.org/officeDocument/2006/relationships/slide" Target="/ppt/slides/slide1.xml" Id="R6bb2fb9c7a9b4f7b" /><Relationship Type="http://schemas.openxmlformats.org/officeDocument/2006/relationships/slide" Target="/ppt/slides/slide2.xml" Id="Rd1e8fff071694c8c" /><Relationship Type="http://schemas.openxmlformats.org/officeDocument/2006/relationships/slide" Target="/ppt/slides/slide3.xml" Id="Rabb453f9f60c4c08" /><Relationship Type="http://schemas.openxmlformats.org/officeDocument/2006/relationships/slide" Target="/ppt/slides/slide4.xml" Id="R3ab720494ed141ab" /><Relationship Type="http://schemas.openxmlformats.org/officeDocument/2006/relationships/slide" Target="/ppt/slides/slide5.xml" Id="R2f00ede405cd4dce" /><Relationship Type="http://schemas.openxmlformats.org/officeDocument/2006/relationships/slide" Target="/ppt/slides/slide6.xml" Id="Ra5cd8886dd4140a4" /><Relationship Type="http://schemas.openxmlformats.org/officeDocument/2006/relationships/slide" Target="/ppt/slides/slide7.xml" Id="R6a278b5c5f3a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8a71debfa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1c1d3f69f4168" /><Relationship Type="http://schemas.openxmlformats.org/officeDocument/2006/relationships/theme" Target="/ppt/slideMasters/theme/theme1.xml" Id="R9d09a9554cee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1c1d3f69f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708429131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7c7f6807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6d83f3525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3cb4cd383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b1f1d4028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96b45b644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adbf1ebeb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RICHARD HEIBERG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HEIBERG INVEST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21 717 396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HERMAN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RICHARD HEIBERG INVEST AS</a:t>
            </a:r>
          </a:p>
        </p:txBody>
      </p:sp>
    </p:spTree>
  </p:cSld>
  <p:clrMapOvr>
    <a:masterClrMapping xmlns:a="http://schemas.openxmlformats.org/drawingml/2006/main"/>
  </p:clrMapOvr>
</p:sld>
</file>