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5b98491fb845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1ddb256eb84886"/>
  </p:sldMasterIdLst>
  <p:sldIdLst>
    <p:sldId xmlns:r="http://schemas.openxmlformats.org/officeDocument/2006/relationships" id="256" r:id="R39646306aea64d38"/>
    <p:sldId xmlns:r="http://schemas.openxmlformats.org/officeDocument/2006/relationships" id="257" r:id="Rf7929a7a03ff4853"/>
    <p:sldId xmlns:r="http://schemas.openxmlformats.org/officeDocument/2006/relationships" id="258" r:id="R9ae1defab57a4783"/>
    <p:sldId xmlns:r="http://schemas.openxmlformats.org/officeDocument/2006/relationships" id="259" r:id="R6f1fdb94307a4788"/>
    <p:sldId xmlns:r="http://schemas.openxmlformats.org/officeDocument/2006/relationships" id="260" r:id="Rb2af88bbb9d4429e"/>
    <p:sldId xmlns:r="http://schemas.openxmlformats.org/officeDocument/2006/relationships" id="261" r:id="R54748074913c4a32"/>
    <p:sldId xmlns:r="http://schemas.openxmlformats.org/officeDocument/2006/relationships" id="262" r:id="R5ff0578c5e2543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1ddb256eb84886" /><Relationship Type="http://schemas.openxmlformats.org/officeDocument/2006/relationships/slide" Target="/ppt/slides/slide1.xml" Id="R39646306aea64d38" /><Relationship Type="http://schemas.openxmlformats.org/officeDocument/2006/relationships/slide" Target="/ppt/slides/slide2.xml" Id="Rf7929a7a03ff4853" /><Relationship Type="http://schemas.openxmlformats.org/officeDocument/2006/relationships/slide" Target="/ppt/slides/slide3.xml" Id="R9ae1defab57a4783" /><Relationship Type="http://schemas.openxmlformats.org/officeDocument/2006/relationships/slide" Target="/ppt/slides/slide4.xml" Id="R6f1fdb94307a4788" /><Relationship Type="http://schemas.openxmlformats.org/officeDocument/2006/relationships/slide" Target="/ppt/slides/slide5.xml" Id="Rb2af88bbb9d4429e" /><Relationship Type="http://schemas.openxmlformats.org/officeDocument/2006/relationships/slide" Target="/ppt/slides/slide6.xml" Id="R54748074913c4a32" /><Relationship Type="http://schemas.openxmlformats.org/officeDocument/2006/relationships/slide" Target="/ppt/slides/slide7.xml" Id="R5ff0578c5e2543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8d766794d74b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6944b6f994e22" /><Relationship Type="http://schemas.openxmlformats.org/officeDocument/2006/relationships/theme" Target="/ppt/slideMasters/theme/theme1.xml" Id="Rf253f174863b42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26944b6f994e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7a57f48524b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5430f839d41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eb8a36f434c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bc64b424540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7a609e6054a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9cd9f609949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2645a5ca24a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HOLTHE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HOLTHE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HOLTHE HOLDING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HOLTHE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HOLTHE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HOLTHE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292 918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157 319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1 829 287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3 348 220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HOLTHE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INGOLF HOLTHE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HOLTHE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HOLTHE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Prinsengata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989 089 285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HOLTHE HOLDING AS</a:t>
            </a:r>
          </a:p>
        </p:txBody>
      </p:sp>
    </p:spTree>
  </p:cSld>
  <p:clrMapOvr>
    <a:masterClrMapping xmlns:a="http://schemas.openxmlformats.org/drawingml/2006/main"/>
  </p:clrMapOvr>
</p:sld>
</file>