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e1414ae0b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30e412160444a"/>
  </p:sldMasterIdLst>
  <p:sldIdLst>
    <p:sldId xmlns:r="http://schemas.openxmlformats.org/officeDocument/2006/relationships" id="256" r:id="Re2a6b95220214d82"/>
    <p:sldId xmlns:r="http://schemas.openxmlformats.org/officeDocument/2006/relationships" id="257" r:id="Rcefa1b390bff4b5f"/>
    <p:sldId xmlns:r="http://schemas.openxmlformats.org/officeDocument/2006/relationships" id="258" r:id="Rc8c0cfb9a3644f56"/>
    <p:sldId xmlns:r="http://schemas.openxmlformats.org/officeDocument/2006/relationships" id="259" r:id="R51d274b2021049d0"/>
    <p:sldId xmlns:r="http://schemas.openxmlformats.org/officeDocument/2006/relationships" id="260" r:id="R7823ab771d564824"/>
    <p:sldId xmlns:r="http://schemas.openxmlformats.org/officeDocument/2006/relationships" id="261" r:id="Rd3188a382e4541e4"/>
    <p:sldId xmlns:r="http://schemas.openxmlformats.org/officeDocument/2006/relationships" id="262" r:id="R6299df8a2e12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30e412160444a" /><Relationship Type="http://schemas.openxmlformats.org/officeDocument/2006/relationships/slide" Target="/ppt/slides/slide1.xml" Id="Re2a6b95220214d82" /><Relationship Type="http://schemas.openxmlformats.org/officeDocument/2006/relationships/slide" Target="/ppt/slides/slide2.xml" Id="Rcefa1b390bff4b5f" /><Relationship Type="http://schemas.openxmlformats.org/officeDocument/2006/relationships/slide" Target="/ppt/slides/slide3.xml" Id="Rc8c0cfb9a3644f56" /><Relationship Type="http://schemas.openxmlformats.org/officeDocument/2006/relationships/slide" Target="/ppt/slides/slide4.xml" Id="R51d274b2021049d0" /><Relationship Type="http://schemas.openxmlformats.org/officeDocument/2006/relationships/slide" Target="/ppt/slides/slide5.xml" Id="R7823ab771d564824" /><Relationship Type="http://schemas.openxmlformats.org/officeDocument/2006/relationships/slide" Target="/ppt/slides/slide6.xml" Id="Rd3188a382e4541e4" /><Relationship Type="http://schemas.openxmlformats.org/officeDocument/2006/relationships/slide" Target="/ppt/slides/slide7.xml" Id="R6299df8a2e12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325a5f2d1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cb8efd8b4eb8" /><Relationship Type="http://schemas.openxmlformats.org/officeDocument/2006/relationships/theme" Target="/ppt/slideMasters/theme/theme1.xml" Id="R499bdbfce7c8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3cb8efd8b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35676a33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1f10ff31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5cb0a29d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711e1f57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c8bc45e9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8bb31d4c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d5f8a086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HERMAN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