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92204a742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800d242ab4c94"/>
  </p:sldMasterIdLst>
  <p:sldIdLst>
    <p:sldId xmlns:r="http://schemas.openxmlformats.org/officeDocument/2006/relationships" id="256" r:id="R8efa476deb734e5b"/>
    <p:sldId xmlns:r="http://schemas.openxmlformats.org/officeDocument/2006/relationships" id="257" r:id="Rd8ec68c02afa46b8"/>
    <p:sldId xmlns:r="http://schemas.openxmlformats.org/officeDocument/2006/relationships" id="258" r:id="R25285c415ad84e0e"/>
    <p:sldId xmlns:r="http://schemas.openxmlformats.org/officeDocument/2006/relationships" id="259" r:id="Rd7a23ec631d74ad8"/>
    <p:sldId xmlns:r="http://schemas.openxmlformats.org/officeDocument/2006/relationships" id="260" r:id="R3aaaa07f30564ebe"/>
    <p:sldId xmlns:r="http://schemas.openxmlformats.org/officeDocument/2006/relationships" id="261" r:id="Rf4e31035fb564150"/>
    <p:sldId xmlns:r="http://schemas.openxmlformats.org/officeDocument/2006/relationships" id="262" r:id="Rd8a28a31ed95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800d242ab4c94" /><Relationship Type="http://schemas.openxmlformats.org/officeDocument/2006/relationships/slide" Target="/ppt/slides/slide1.xml" Id="R8efa476deb734e5b" /><Relationship Type="http://schemas.openxmlformats.org/officeDocument/2006/relationships/slide" Target="/ppt/slides/slide2.xml" Id="Rd8ec68c02afa46b8" /><Relationship Type="http://schemas.openxmlformats.org/officeDocument/2006/relationships/slide" Target="/ppt/slides/slide3.xml" Id="R25285c415ad84e0e" /><Relationship Type="http://schemas.openxmlformats.org/officeDocument/2006/relationships/slide" Target="/ppt/slides/slide4.xml" Id="Rd7a23ec631d74ad8" /><Relationship Type="http://schemas.openxmlformats.org/officeDocument/2006/relationships/slide" Target="/ppt/slides/slide5.xml" Id="R3aaaa07f30564ebe" /><Relationship Type="http://schemas.openxmlformats.org/officeDocument/2006/relationships/slide" Target="/ppt/slides/slide6.xml" Id="Rf4e31035fb564150" /><Relationship Type="http://schemas.openxmlformats.org/officeDocument/2006/relationships/slide" Target="/ppt/slides/slide7.xml" Id="Rd8a28a31ed95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78aa7b4cc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70dd8f71f44cd" /><Relationship Type="http://schemas.openxmlformats.org/officeDocument/2006/relationships/theme" Target="/ppt/slideMasters/theme/theme1.xml" Id="R3781f3d65152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70dd8f71f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5c44401e3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8048e5fc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fb2e13a6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f2a80feb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fd193c3f4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425e7866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8655584c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16 379 985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