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26e129c6b244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591c5cbb5a4ddf"/>
  </p:sldMasterIdLst>
  <p:sldIdLst>
    <p:sldId xmlns:r="http://schemas.openxmlformats.org/officeDocument/2006/relationships" id="256" r:id="R2daecdf054e04870"/>
    <p:sldId xmlns:r="http://schemas.openxmlformats.org/officeDocument/2006/relationships" id="257" r:id="R2f7a51183fca405c"/>
    <p:sldId xmlns:r="http://schemas.openxmlformats.org/officeDocument/2006/relationships" id="258" r:id="Rcb96fe0b01c84ccf"/>
    <p:sldId xmlns:r="http://schemas.openxmlformats.org/officeDocument/2006/relationships" id="259" r:id="R6213b101cc0240d5"/>
    <p:sldId xmlns:r="http://schemas.openxmlformats.org/officeDocument/2006/relationships" id="260" r:id="Rfdea382934fc4a60"/>
    <p:sldId xmlns:r="http://schemas.openxmlformats.org/officeDocument/2006/relationships" id="261" r:id="R87ef281512e0456f"/>
    <p:sldId xmlns:r="http://schemas.openxmlformats.org/officeDocument/2006/relationships" id="262" r:id="R2cc804eb866f45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91c5cbb5a4ddf" /><Relationship Type="http://schemas.openxmlformats.org/officeDocument/2006/relationships/slide" Target="/ppt/slides/slide1.xml" Id="R2daecdf054e04870" /><Relationship Type="http://schemas.openxmlformats.org/officeDocument/2006/relationships/slide" Target="/ppt/slides/slide2.xml" Id="R2f7a51183fca405c" /><Relationship Type="http://schemas.openxmlformats.org/officeDocument/2006/relationships/slide" Target="/ppt/slides/slide3.xml" Id="Rcb96fe0b01c84ccf" /><Relationship Type="http://schemas.openxmlformats.org/officeDocument/2006/relationships/slide" Target="/ppt/slides/slide4.xml" Id="R6213b101cc0240d5" /><Relationship Type="http://schemas.openxmlformats.org/officeDocument/2006/relationships/slide" Target="/ppt/slides/slide5.xml" Id="Rfdea382934fc4a60" /><Relationship Type="http://schemas.openxmlformats.org/officeDocument/2006/relationships/slide" Target="/ppt/slides/slide6.xml" Id="R87ef281512e0456f" /><Relationship Type="http://schemas.openxmlformats.org/officeDocument/2006/relationships/slide" Target="/ppt/slides/slide7.xml" Id="R2cc804eb866f45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c69a05afd4f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f67ffed094e78" /><Relationship Type="http://schemas.openxmlformats.org/officeDocument/2006/relationships/theme" Target="/ppt/slideMasters/theme/theme1.xml" Id="Rf1fcc9235fb945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7f67ffed094e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c5f52072849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ac1ab47484e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f597291224e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22eb2dca7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600aaee7242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41ebb732d45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c5540fafd4c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FLORAVEIEN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FLORAVEIEN INVEST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346 248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2 607 918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41 383 530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41 759 071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VICTORIA RASMUSSEN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KJERSTIN ELISABETH RASMUSSEN BRAATHEN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VICTORIA RASMUSSEN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KJERSTIN ELISABETH RASMUSSEN BRAATHEN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BJØRN RASMUSSEN  –  11,3 %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Bjerkealleen 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2003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81 57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989 089 811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FLORAVEIEN INVEST AS</a:t>
            </a:r>
          </a:p>
        </p:txBody>
      </p:sp>
    </p:spTree>
  </p:cSld>
  <p:clrMapOvr>
    <a:masterClrMapping xmlns:a="http://schemas.openxmlformats.org/drawingml/2006/main"/>
  </p:clrMapOvr>
</p:sld>
</file>