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eb17eec52f4c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53ebbe4f8e4b27"/>
  </p:sldMasterIdLst>
  <p:sldIdLst>
    <p:sldId xmlns:r="http://schemas.openxmlformats.org/officeDocument/2006/relationships" id="256" r:id="R2204585c07494703"/>
    <p:sldId xmlns:r="http://schemas.openxmlformats.org/officeDocument/2006/relationships" id="257" r:id="R9944d030a86f4b55"/>
    <p:sldId xmlns:r="http://schemas.openxmlformats.org/officeDocument/2006/relationships" id="258" r:id="R782b125f57494fa2"/>
    <p:sldId xmlns:r="http://schemas.openxmlformats.org/officeDocument/2006/relationships" id="259" r:id="R7844f19591634e90"/>
    <p:sldId xmlns:r="http://schemas.openxmlformats.org/officeDocument/2006/relationships" id="260" r:id="Rbcbd7e5a88234c61"/>
    <p:sldId xmlns:r="http://schemas.openxmlformats.org/officeDocument/2006/relationships" id="261" r:id="Rc0ce16b25db7419c"/>
    <p:sldId xmlns:r="http://schemas.openxmlformats.org/officeDocument/2006/relationships" id="262" r:id="Rbaeef0d8f42e4e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3ebbe4f8e4b27" /><Relationship Type="http://schemas.openxmlformats.org/officeDocument/2006/relationships/slide" Target="/ppt/slides/slide1.xml" Id="R2204585c07494703" /><Relationship Type="http://schemas.openxmlformats.org/officeDocument/2006/relationships/slide" Target="/ppt/slides/slide2.xml" Id="R9944d030a86f4b55" /><Relationship Type="http://schemas.openxmlformats.org/officeDocument/2006/relationships/slide" Target="/ppt/slides/slide3.xml" Id="R782b125f57494fa2" /><Relationship Type="http://schemas.openxmlformats.org/officeDocument/2006/relationships/slide" Target="/ppt/slides/slide4.xml" Id="R7844f19591634e90" /><Relationship Type="http://schemas.openxmlformats.org/officeDocument/2006/relationships/slide" Target="/ppt/slides/slide5.xml" Id="Rbcbd7e5a88234c61" /><Relationship Type="http://schemas.openxmlformats.org/officeDocument/2006/relationships/slide" Target="/ppt/slides/slide6.xml" Id="Rc0ce16b25db7419c" /><Relationship Type="http://schemas.openxmlformats.org/officeDocument/2006/relationships/slide" Target="/ppt/slides/slide7.xml" Id="Rbaeef0d8f42e4e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b6063249e4b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cd779e4ad4dab" /><Relationship Type="http://schemas.openxmlformats.org/officeDocument/2006/relationships/theme" Target="/ppt/slideMasters/theme/theme1.xml" Id="R4403c4f97e2746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acd779e4ad4d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31dc70b6549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9377894894c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4129f67a24c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09371f3cf4a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a2cd0b82745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64e0172af48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c9a42b00244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J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15 420 615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20 697 238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IVAR JENSEN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JENSEN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JENSEN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989 089 943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