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09d211629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4fe812c0d46db"/>
  </p:sldMasterIdLst>
  <p:sldIdLst>
    <p:sldId xmlns:r="http://schemas.openxmlformats.org/officeDocument/2006/relationships" id="256" r:id="R8b975d46eccc4cad"/>
    <p:sldId xmlns:r="http://schemas.openxmlformats.org/officeDocument/2006/relationships" id="257" r:id="R05ade9b72f2a40c9"/>
    <p:sldId xmlns:r="http://schemas.openxmlformats.org/officeDocument/2006/relationships" id="258" r:id="R41fb89f15cac4320"/>
    <p:sldId xmlns:r="http://schemas.openxmlformats.org/officeDocument/2006/relationships" id="259" r:id="Rdf5b6922f25f4085"/>
    <p:sldId xmlns:r="http://schemas.openxmlformats.org/officeDocument/2006/relationships" id="260" r:id="R1eef91ee64014628"/>
    <p:sldId xmlns:r="http://schemas.openxmlformats.org/officeDocument/2006/relationships" id="261" r:id="R42e1790fc6174d2c"/>
    <p:sldId xmlns:r="http://schemas.openxmlformats.org/officeDocument/2006/relationships" id="262" r:id="Re0fa0ceaf53146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4fe812c0d46db" /><Relationship Type="http://schemas.openxmlformats.org/officeDocument/2006/relationships/slide" Target="/ppt/slides/slide1.xml" Id="R8b975d46eccc4cad" /><Relationship Type="http://schemas.openxmlformats.org/officeDocument/2006/relationships/slide" Target="/ppt/slides/slide2.xml" Id="R05ade9b72f2a40c9" /><Relationship Type="http://schemas.openxmlformats.org/officeDocument/2006/relationships/slide" Target="/ppt/slides/slide3.xml" Id="R41fb89f15cac4320" /><Relationship Type="http://schemas.openxmlformats.org/officeDocument/2006/relationships/slide" Target="/ppt/slides/slide4.xml" Id="Rdf5b6922f25f4085" /><Relationship Type="http://schemas.openxmlformats.org/officeDocument/2006/relationships/slide" Target="/ppt/slides/slide5.xml" Id="R1eef91ee64014628" /><Relationship Type="http://schemas.openxmlformats.org/officeDocument/2006/relationships/slide" Target="/ppt/slides/slide6.xml" Id="R42e1790fc6174d2c" /><Relationship Type="http://schemas.openxmlformats.org/officeDocument/2006/relationships/slide" Target="/ppt/slides/slide7.xml" Id="Re0fa0ceaf53146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9589219d8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48646ca704413" /><Relationship Type="http://schemas.openxmlformats.org/officeDocument/2006/relationships/theme" Target="/ppt/slideMasters/theme/theme1.xml" Id="Rc6bbde9d27f3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48646ca70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421e5e4f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37fa4b3b0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ff55e9245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11ebc3a7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783365476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692854f7e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7526b15e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13 904 083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14 331 192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GRAABERG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Dalegårdsveien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989 090 402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HOLDING AS</a:t>
            </a:r>
          </a:p>
        </p:txBody>
      </p:sp>
    </p:spTree>
  </p:cSld>
  <p:clrMapOvr>
    <a:masterClrMapping xmlns:a="http://schemas.openxmlformats.org/drawingml/2006/main"/>
  </p:clrMapOvr>
</p:sld>
</file>