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1ec417391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176759acb4d43"/>
  </p:sldMasterIdLst>
  <p:sldIdLst>
    <p:sldId xmlns:r="http://schemas.openxmlformats.org/officeDocument/2006/relationships" id="256" r:id="R2c00c7dc3cd44ef8"/>
    <p:sldId xmlns:r="http://schemas.openxmlformats.org/officeDocument/2006/relationships" id="257" r:id="R61f1fa2c11f64f67"/>
    <p:sldId xmlns:r="http://schemas.openxmlformats.org/officeDocument/2006/relationships" id="258" r:id="R0c27c250fbc84156"/>
    <p:sldId xmlns:r="http://schemas.openxmlformats.org/officeDocument/2006/relationships" id="259" r:id="R37edfb8d274f4ed3"/>
    <p:sldId xmlns:r="http://schemas.openxmlformats.org/officeDocument/2006/relationships" id="260" r:id="R62c014bedadd4431"/>
    <p:sldId xmlns:r="http://schemas.openxmlformats.org/officeDocument/2006/relationships" id="261" r:id="R8e33cb920238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176759acb4d43" /><Relationship Type="http://schemas.openxmlformats.org/officeDocument/2006/relationships/slide" Target="/ppt/slides/slide1.xml" Id="R2c00c7dc3cd44ef8" /><Relationship Type="http://schemas.openxmlformats.org/officeDocument/2006/relationships/slide" Target="/ppt/slides/slide2.xml" Id="R61f1fa2c11f64f67" /><Relationship Type="http://schemas.openxmlformats.org/officeDocument/2006/relationships/slide" Target="/ppt/slides/slide3.xml" Id="R0c27c250fbc84156" /><Relationship Type="http://schemas.openxmlformats.org/officeDocument/2006/relationships/slide" Target="/ppt/slides/slide4.xml" Id="R37edfb8d274f4ed3" /><Relationship Type="http://schemas.openxmlformats.org/officeDocument/2006/relationships/slide" Target="/ppt/slides/slide5.xml" Id="R62c014bedadd4431" /><Relationship Type="http://schemas.openxmlformats.org/officeDocument/2006/relationships/slide" Target="/ppt/slides/slide6.xml" Id="R8e33cb920238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ea3af7c70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cf1ac70ea40fd" /><Relationship Type="http://schemas.openxmlformats.org/officeDocument/2006/relationships/theme" Target="/ppt/slideMasters/theme/theme1.xml" Id="R061cc9ad7be2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cf1ac70ea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f56ffa35e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2d86bde65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fc94eb5e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f1a9871e9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da399ee5b4e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a8472d785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