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1356071fe47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517fd7178a4424"/>
  </p:sldMasterIdLst>
  <p:sldIdLst>
    <p:sldId xmlns:r="http://schemas.openxmlformats.org/officeDocument/2006/relationships" id="256" r:id="R252b1e5db8e1479a"/>
    <p:sldId xmlns:r="http://schemas.openxmlformats.org/officeDocument/2006/relationships" id="257" r:id="Rc7324573386849af"/>
    <p:sldId xmlns:r="http://schemas.openxmlformats.org/officeDocument/2006/relationships" id="258" r:id="R1ab4ca796b3947a4"/>
    <p:sldId xmlns:r="http://schemas.openxmlformats.org/officeDocument/2006/relationships" id="259" r:id="Rb2677bc82ffb454d"/>
    <p:sldId xmlns:r="http://schemas.openxmlformats.org/officeDocument/2006/relationships" id="260" r:id="Rf43e099dda6e422c"/>
    <p:sldId xmlns:r="http://schemas.openxmlformats.org/officeDocument/2006/relationships" id="261" r:id="R29e6ec5db93d450b"/>
    <p:sldId xmlns:r="http://schemas.openxmlformats.org/officeDocument/2006/relationships" id="262" r:id="R97f7fae58688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17fd7178a4424" /><Relationship Type="http://schemas.openxmlformats.org/officeDocument/2006/relationships/slide" Target="/ppt/slides/slide1.xml" Id="R252b1e5db8e1479a" /><Relationship Type="http://schemas.openxmlformats.org/officeDocument/2006/relationships/slide" Target="/ppt/slides/slide2.xml" Id="Rc7324573386849af" /><Relationship Type="http://schemas.openxmlformats.org/officeDocument/2006/relationships/slide" Target="/ppt/slides/slide3.xml" Id="R1ab4ca796b3947a4" /><Relationship Type="http://schemas.openxmlformats.org/officeDocument/2006/relationships/slide" Target="/ppt/slides/slide4.xml" Id="Rb2677bc82ffb454d" /><Relationship Type="http://schemas.openxmlformats.org/officeDocument/2006/relationships/slide" Target="/ppt/slides/slide5.xml" Id="Rf43e099dda6e422c" /><Relationship Type="http://schemas.openxmlformats.org/officeDocument/2006/relationships/slide" Target="/ppt/slides/slide6.xml" Id="R29e6ec5db93d450b" /><Relationship Type="http://schemas.openxmlformats.org/officeDocument/2006/relationships/slide" Target="/ppt/slides/slide7.xml" Id="R97f7fae58688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0779734cc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92df88c554a29" /><Relationship Type="http://schemas.openxmlformats.org/officeDocument/2006/relationships/theme" Target="/ppt/slideMasters/theme/theme1.xml" Id="R65a6006e021b49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d92df88c55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ef158f0a1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6ac1a87e2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01294241a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8bbaa8dd7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232d1980a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ec59b0aeb41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b13abf01246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