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00d7d1db620402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aace0814e6d4224"/>
  </p:sldMasterIdLst>
  <p:sldIdLst>
    <p:sldId xmlns:r="http://schemas.openxmlformats.org/officeDocument/2006/relationships" id="256" r:id="R82bdfb89cafb4005"/>
    <p:sldId xmlns:r="http://schemas.openxmlformats.org/officeDocument/2006/relationships" id="257" r:id="R1d67addbcfa042ec"/>
    <p:sldId xmlns:r="http://schemas.openxmlformats.org/officeDocument/2006/relationships" id="258" r:id="Rb3358e0e852e4aab"/>
    <p:sldId xmlns:r="http://schemas.openxmlformats.org/officeDocument/2006/relationships" id="259" r:id="R3a141b6ff97d4d76"/>
    <p:sldId xmlns:r="http://schemas.openxmlformats.org/officeDocument/2006/relationships" id="260" r:id="Re4c5153f4abb402c"/>
    <p:sldId xmlns:r="http://schemas.openxmlformats.org/officeDocument/2006/relationships" id="261" r:id="R11e85121dbca4996"/>
    <p:sldId xmlns:r="http://schemas.openxmlformats.org/officeDocument/2006/relationships" id="262" r:id="R79a1e27d08dc4ed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aace0814e6d4224" /><Relationship Type="http://schemas.openxmlformats.org/officeDocument/2006/relationships/slide" Target="/ppt/slides/slide1.xml" Id="R82bdfb89cafb4005" /><Relationship Type="http://schemas.openxmlformats.org/officeDocument/2006/relationships/slide" Target="/ppt/slides/slide2.xml" Id="R1d67addbcfa042ec" /><Relationship Type="http://schemas.openxmlformats.org/officeDocument/2006/relationships/slide" Target="/ppt/slides/slide3.xml" Id="Rb3358e0e852e4aab" /><Relationship Type="http://schemas.openxmlformats.org/officeDocument/2006/relationships/slide" Target="/ppt/slides/slide4.xml" Id="R3a141b6ff97d4d76" /><Relationship Type="http://schemas.openxmlformats.org/officeDocument/2006/relationships/slide" Target="/ppt/slides/slide5.xml" Id="Re4c5153f4abb402c" /><Relationship Type="http://schemas.openxmlformats.org/officeDocument/2006/relationships/slide" Target="/ppt/slides/slide6.xml" Id="R11e85121dbca4996" /><Relationship Type="http://schemas.openxmlformats.org/officeDocument/2006/relationships/slide" Target="/ppt/slides/slide7.xml" Id="R79a1e27d08dc4ed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10309b161b8400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236c9518564f2d" /><Relationship Type="http://schemas.openxmlformats.org/officeDocument/2006/relationships/theme" Target="/ppt/slideMasters/theme/theme1.xml" Id="R4f7dfab60a1a4ad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b236c9518564f2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d3f9dcec484f6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a4cc1777144fd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848394222243f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684d8696ef404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fb593fd64147e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6eca043f32472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f22cf326da445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BRIF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BRIF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BRIF AS ble etablert [år] og holder til i Sandvika.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BRIF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BRIF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BRIF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−104 375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911 537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21 001 935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28 149 152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BRIF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BRITT RØHNE FIGENBAUM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BRIF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Sandviksveien 163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1337 Sandvika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52 16 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af@jhr.as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989 092 103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BRIF AS</a:t>
            </a:r>
          </a:p>
        </p:txBody>
      </p:sp>
    </p:spTree>
  </p:cSld>
  <p:clrMapOvr>
    <a:masterClrMapping xmlns:a="http://schemas.openxmlformats.org/drawingml/2006/main"/>
  </p:clrMapOvr>
</p:sld>
</file>