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0020531a9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f52562e504f57"/>
  </p:sldMasterIdLst>
  <p:sldIdLst>
    <p:sldId xmlns:r="http://schemas.openxmlformats.org/officeDocument/2006/relationships" id="256" r:id="R367704ca9b894b85"/>
    <p:sldId xmlns:r="http://schemas.openxmlformats.org/officeDocument/2006/relationships" id="257" r:id="Re53177f479214dd9"/>
    <p:sldId xmlns:r="http://schemas.openxmlformats.org/officeDocument/2006/relationships" id="258" r:id="Rb733ccd280254c24"/>
    <p:sldId xmlns:r="http://schemas.openxmlformats.org/officeDocument/2006/relationships" id="259" r:id="Rda9828f409094755"/>
    <p:sldId xmlns:r="http://schemas.openxmlformats.org/officeDocument/2006/relationships" id="260" r:id="R2c1f5a9d5037495d"/>
    <p:sldId xmlns:r="http://schemas.openxmlformats.org/officeDocument/2006/relationships" id="261" r:id="Rf499f893ed0b4736"/>
    <p:sldId xmlns:r="http://schemas.openxmlformats.org/officeDocument/2006/relationships" id="262" r:id="R904235d4c458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f52562e504f57" /><Relationship Type="http://schemas.openxmlformats.org/officeDocument/2006/relationships/slide" Target="/ppt/slides/slide1.xml" Id="R367704ca9b894b85" /><Relationship Type="http://schemas.openxmlformats.org/officeDocument/2006/relationships/slide" Target="/ppt/slides/slide2.xml" Id="Re53177f479214dd9" /><Relationship Type="http://schemas.openxmlformats.org/officeDocument/2006/relationships/slide" Target="/ppt/slides/slide3.xml" Id="Rb733ccd280254c24" /><Relationship Type="http://schemas.openxmlformats.org/officeDocument/2006/relationships/slide" Target="/ppt/slides/slide4.xml" Id="Rda9828f409094755" /><Relationship Type="http://schemas.openxmlformats.org/officeDocument/2006/relationships/slide" Target="/ppt/slides/slide5.xml" Id="R2c1f5a9d5037495d" /><Relationship Type="http://schemas.openxmlformats.org/officeDocument/2006/relationships/slide" Target="/ppt/slides/slide6.xml" Id="Rf499f893ed0b4736" /><Relationship Type="http://schemas.openxmlformats.org/officeDocument/2006/relationships/slide" Target="/ppt/slides/slide7.xml" Id="R904235d4c458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f0d632dc3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78048031479d" /><Relationship Type="http://schemas.openxmlformats.org/officeDocument/2006/relationships/theme" Target="/ppt/slideMasters/theme/theme1.xml" Id="R4e90f3dc0b73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778048031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7502c50c9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9263364ed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cd3204a3648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818c521ec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be6f6806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de5b552f9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4329c2ee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PJK INVEST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20 306 286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JOHAN KRISTENSEN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PJK INVEST AS</a:t>
            </a:r>
          </a:p>
        </p:txBody>
      </p:sp>
    </p:spTree>
  </p:cSld>
  <p:clrMapOvr>
    <a:masterClrMapping xmlns:a="http://schemas.openxmlformats.org/drawingml/2006/main"/>
  </p:clrMapOvr>
</p:sld>
</file>