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b47c037a2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d1d2325c945f7"/>
  </p:sldMasterIdLst>
  <p:sldIdLst>
    <p:sldId xmlns:r="http://schemas.openxmlformats.org/officeDocument/2006/relationships" id="256" r:id="Rbae9d8a2e528476e"/>
    <p:sldId xmlns:r="http://schemas.openxmlformats.org/officeDocument/2006/relationships" id="257" r:id="Rb9f93d9ade444d9c"/>
    <p:sldId xmlns:r="http://schemas.openxmlformats.org/officeDocument/2006/relationships" id="258" r:id="R9a83877514e44e1c"/>
    <p:sldId xmlns:r="http://schemas.openxmlformats.org/officeDocument/2006/relationships" id="259" r:id="R10b2199b7a2a4df8"/>
    <p:sldId xmlns:r="http://schemas.openxmlformats.org/officeDocument/2006/relationships" id="260" r:id="R744549948ede40d5"/>
    <p:sldId xmlns:r="http://schemas.openxmlformats.org/officeDocument/2006/relationships" id="261" r:id="R7308bbf5bdaf4255"/>
    <p:sldId xmlns:r="http://schemas.openxmlformats.org/officeDocument/2006/relationships" id="262" r:id="Rd8913b5a08e1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d1d2325c945f7" /><Relationship Type="http://schemas.openxmlformats.org/officeDocument/2006/relationships/slide" Target="/ppt/slides/slide1.xml" Id="Rbae9d8a2e528476e" /><Relationship Type="http://schemas.openxmlformats.org/officeDocument/2006/relationships/slide" Target="/ppt/slides/slide2.xml" Id="Rb9f93d9ade444d9c" /><Relationship Type="http://schemas.openxmlformats.org/officeDocument/2006/relationships/slide" Target="/ppt/slides/slide3.xml" Id="R9a83877514e44e1c" /><Relationship Type="http://schemas.openxmlformats.org/officeDocument/2006/relationships/slide" Target="/ppt/slides/slide4.xml" Id="R10b2199b7a2a4df8" /><Relationship Type="http://schemas.openxmlformats.org/officeDocument/2006/relationships/slide" Target="/ppt/slides/slide5.xml" Id="R744549948ede40d5" /><Relationship Type="http://schemas.openxmlformats.org/officeDocument/2006/relationships/slide" Target="/ppt/slides/slide6.xml" Id="R7308bbf5bdaf4255" /><Relationship Type="http://schemas.openxmlformats.org/officeDocument/2006/relationships/slide" Target="/ppt/slides/slide7.xml" Id="Rd8913b5a08e1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1172879f4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555be6374668" /><Relationship Type="http://schemas.openxmlformats.org/officeDocument/2006/relationships/theme" Target="/ppt/slideMasters/theme/theme1.xml" Id="Rbce765c311c2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c555be637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972beb12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d22de26c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4c1391b8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be100575b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d38b2d160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e00c3294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bff646ea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77 438 802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HAVRE IVERSEN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BIRGITHE MARIANNE HAVRE IVERSEN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HAVRE IVERSEN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HAVRE IVERSEN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BIRGITHE MARIANNE HAVRE IVERSEN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HAVRE IVERSEN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