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301138ce2848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eb6ef32b5146bc"/>
  </p:sldMasterIdLst>
  <p:sldIdLst>
    <p:sldId xmlns:r="http://schemas.openxmlformats.org/officeDocument/2006/relationships" id="256" r:id="R042a8ea429414273"/>
    <p:sldId xmlns:r="http://schemas.openxmlformats.org/officeDocument/2006/relationships" id="257" r:id="Ra5d0e08da4eb402f"/>
    <p:sldId xmlns:r="http://schemas.openxmlformats.org/officeDocument/2006/relationships" id="258" r:id="Rc9f4ad974ff8442f"/>
    <p:sldId xmlns:r="http://schemas.openxmlformats.org/officeDocument/2006/relationships" id="259" r:id="R3b640a8301b743d6"/>
    <p:sldId xmlns:r="http://schemas.openxmlformats.org/officeDocument/2006/relationships" id="260" r:id="Rb4d30fe413334b1a"/>
    <p:sldId xmlns:r="http://schemas.openxmlformats.org/officeDocument/2006/relationships" id="261" r:id="R1767ad98ecbd4cd8"/>
    <p:sldId xmlns:r="http://schemas.openxmlformats.org/officeDocument/2006/relationships" id="262" r:id="R9f919bbc4e4a49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eb6ef32b5146bc" /><Relationship Type="http://schemas.openxmlformats.org/officeDocument/2006/relationships/slide" Target="/ppt/slides/slide1.xml" Id="R042a8ea429414273" /><Relationship Type="http://schemas.openxmlformats.org/officeDocument/2006/relationships/slide" Target="/ppt/slides/slide2.xml" Id="Ra5d0e08da4eb402f" /><Relationship Type="http://schemas.openxmlformats.org/officeDocument/2006/relationships/slide" Target="/ppt/slides/slide3.xml" Id="Rc9f4ad974ff8442f" /><Relationship Type="http://schemas.openxmlformats.org/officeDocument/2006/relationships/slide" Target="/ppt/slides/slide4.xml" Id="R3b640a8301b743d6" /><Relationship Type="http://schemas.openxmlformats.org/officeDocument/2006/relationships/slide" Target="/ppt/slides/slide5.xml" Id="Rb4d30fe413334b1a" /><Relationship Type="http://schemas.openxmlformats.org/officeDocument/2006/relationships/slide" Target="/ppt/slides/slide6.xml" Id="R1767ad98ecbd4cd8" /><Relationship Type="http://schemas.openxmlformats.org/officeDocument/2006/relationships/slide" Target="/ppt/slides/slide7.xml" Id="R9f919bbc4e4a49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0a887092f940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34e2424364900" /><Relationship Type="http://schemas.openxmlformats.org/officeDocument/2006/relationships/theme" Target="/ppt/slideMasters/theme/theme1.xml" Id="R7dbe561dfb5b4b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634e24243649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d842e9c5d48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744b352a540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145d78d9449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da668ea8545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d6c424e9f4f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f9ef2df1a45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e91937e9146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MADSSEN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MADSSEN INVEST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2 342 004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2 362 283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MARIUS MADSSEN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9512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mmadssen@online.no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989 093 479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