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5956bd9e7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9f21e010b4669"/>
  </p:sldMasterIdLst>
  <p:sldIdLst>
    <p:sldId xmlns:r="http://schemas.openxmlformats.org/officeDocument/2006/relationships" id="256" r:id="Rd56c65f6a5284b19"/>
    <p:sldId xmlns:r="http://schemas.openxmlformats.org/officeDocument/2006/relationships" id="257" r:id="R3f89f296e8a64e86"/>
    <p:sldId xmlns:r="http://schemas.openxmlformats.org/officeDocument/2006/relationships" id="258" r:id="R3188aae90f6f4e4b"/>
    <p:sldId xmlns:r="http://schemas.openxmlformats.org/officeDocument/2006/relationships" id="259" r:id="R195a1213d6f948e4"/>
    <p:sldId xmlns:r="http://schemas.openxmlformats.org/officeDocument/2006/relationships" id="260" r:id="R805ce9c75ebe48a7"/>
    <p:sldId xmlns:r="http://schemas.openxmlformats.org/officeDocument/2006/relationships" id="261" r:id="Rd5cb1c3d4e88448e"/>
    <p:sldId xmlns:r="http://schemas.openxmlformats.org/officeDocument/2006/relationships" id="262" r:id="R526d293f5489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9f21e010b4669" /><Relationship Type="http://schemas.openxmlformats.org/officeDocument/2006/relationships/slide" Target="/ppt/slides/slide1.xml" Id="Rd56c65f6a5284b19" /><Relationship Type="http://schemas.openxmlformats.org/officeDocument/2006/relationships/slide" Target="/ppt/slides/slide2.xml" Id="R3f89f296e8a64e86" /><Relationship Type="http://schemas.openxmlformats.org/officeDocument/2006/relationships/slide" Target="/ppt/slides/slide3.xml" Id="R3188aae90f6f4e4b" /><Relationship Type="http://schemas.openxmlformats.org/officeDocument/2006/relationships/slide" Target="/ppt/slides/slide4.xml" Id="R195a1213d6f948e4" /><Relationship Type="http://schemas.openxmlformats.org/officeDocument/2006/relationships/slide" Target="/ppt/slides/slide5.xml" Id="R805ce9c75ebe48a7" /><Relationship Type="http://schemas.openxmlformats.org/officeDocument/2006/relationships/slide" Target="/ppt/slides/slide6.xml" Id="Rd5cb1c3d4e88448e" /><Relationship Type="http://schemas.openxmlformats.org/officeDocument/2006/relationships/slide" Target="/ppt/slides/slide7.xml" Id="R526d293f5489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7aff87df2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9f9a8c6944af" /><Relationship Type="http://schemas.openxmlformats.org/officeDocument/2006/relationships/theme" Target="/ppt/slideMasters/theme/theme1.xml" Id="Rdf9579798bb9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19f9a8c69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bc4165671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e179303a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9622b344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263d1aac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9b02a31f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18d92fda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33915bfa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9 124 838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