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e37690161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f0ac605f44657"/>
  </p:sldMasterIdLst>
  <p:sldIdLst>
    <p:sldId xmlns:r="http://schemas.openxmlformats.org/officeDocument/2006/relationships" id="256" r:id="Rcef97688521044d9"/>
    <p:sldId xmlns:r="http://schemas.openxmlformats.org/officeDocument/2006/relationships" id="257" r:id="R83d9b7295be74cf5"/>
    <p:sldId xmlns:r="http://schemas.openxmlformats.org/officeDocument/2006/relationships" id="258" r:id="Raedf110b9bef45fb"/>
    <p:sldId xmlns:r="http://schemas.openxmlformats.org/officeDocument/2006/relationships" id="259" r:id="R0a1c8b7abacb4914"/>
    <p:sldId xmlns:r="http://schemas.openxmlformats.org/officeDocument/2006/relationships" id="260" r:id="R9b165d827a714e8f"/>
    <p:sldId xmlns:r="http://schemas.openxmlformats.org/officeDocument/2006/relationships" id="261" r:id="R7a0763b6c88d4b00"/>
    <p:sldId xmlns:r="http://schemas.openxmlformats.org/officeDocument/2006/relationships" id="262" r:id="R5f00879a7ae5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f0ac605f44657" /><Relationship Type="http://schemas.openxmlformats.org/officeDocument/2006/relationships/slide" Target="/ppt/slides/slide1.xml" Id="Rcef97688521044d9" /><Relationship Type="http://schemas.openxmlformats.org/officeDocument/2006/relationships/slide" Target="/ppt/slides/slide2.xml" Id="R83d9b7295be74cf5" /><Relationship Type="http://schemas.openxmlformats.org/officeDocument/2006/relationships/slide" Target="/ppt/slides/slide3.xml" Id="Raedf110b9bef45fb" /><Relationship Type="http://schemas.openxmlformats.org/officeDocument/2006/relationships/slide" Target="/ppt/slides/slide4.xml" Id="R0a1c8b7abacb4914" /><Relationship Type="http://schemas.openxmlformats.org/officeDocument/2006/relationships/slide" Target="/ppt/slides/slide5.xml" Id="R9b165d827a714e8f" /><Relationship Type="http://schemas.openxmlformats.org/officeDocument/2006/relationships/slide" Target="/ppt/slides/slide6.xml" Id="R7a0763b6c88d4b00" /><Relationship Type="http://schemas.openxmlformats.org/officeDocument/2006/relationships/slide" Target="/ppt/slides/slide7.xml" Id="R5f00879a7ae5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412a7208a4a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177041d44562" /><Relationship Type="http://schemas.openxmlformats.org/officeDocument/2006/relationships/theme" Target="/ppt/slideMasters/theme/theme1.xml" Id="Rce3664f55a04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0177041d445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794b68f1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322affc6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f8cf0c8a9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5a7932434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d162f6c3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dc3fd282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bbad73a85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NERLAND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INVESTMENT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96 896 833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156 042 049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PREDATOR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PROSPERON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NERLAND INVESTMENT AS</a:t>
            </a:r>
          </a:p>
        </p:txBody>
      </p:sp>
    </p:spTree>
  </p:cSld>
  <p:clrMapOvr>
    <a:masterClrMapping xmlns:a="http://schemas.openxmlformats.org/drawingml/2006/main"/>
  </p:clrMapOvr>
</p:sld>
</file>