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d123ab28b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4840add3e4f25"/>
  </p:sldMasterIdLst>
  <p:sldIdLst>
    <p:sldId xmlns:r="http://schemas.openxmlformats.org/officeDocument/2006/relationships" id="256" r:id="Rf6fe68eea5254796"/>
    <p:sldId xmlns:r="http://schemas.openxmlformats.org/officeDocument/2006/relationships" id="257" r:id="R2b704bbe133b4731"/>
    <p:sldId xmlns:r="http://schemas.openxmlformats.org/officeDocument/2006/relationships" id="258" r:id="Rae5184fa0f4642be"/>
    <p:sldId xmlns:r="http://schemas.openxmlformats.org/officeDocument/2006/relationships" id="259" r:id="R807761c605a647cb"/>
    <p:sldId xmlns:r="http://schemas.openxmlformats.org/officeDocument/2006/relationships" id="260" r:id="Rd8778135e70744aa"/>
    <p:sldId xmlns:r="http://schemas.openxmlformats.org/officeDocument/2006/relationships" id="261" r:id="R2560bb7d1736407b"/>
    <p:sldId xmlns:r="http://schemas.openxmlformats.org/officeDocument/2006/relationships" id="262" r:id="R78fa0daae459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4840add3e4f25" /><Relationship Type="http://schemas.openxmlformats.org/officeDocument/2006/relationships/slide" Target="/ppt/slides/slide1.xml" Id="Rf6fe68eea5254796" /><Relationship Type="http://schemas.openxmlformats.org/officeDocument/2006/relationships/slide" Target="/ppt/slides/slide2.xml" Id="R2b704bbe133b4731" /><Relationship Type="http://schemas.openxmlformats.org/officeDocument/2006/relationships/slide" Target="/ppt/slides/slide3.xml" Id="Rae5184fa0f4642be" /><Relationship Type="http://schemas.openxmlformats.org/officeDocument/2006/relationships/slide" Target="/ppt/slides/slide4.xml" Id="R807761c605a647cb" /><Relationship Type="http://schemas.openxmlformats.org/officeDocument/2006/relationships/slide" Target="/ppt/slides/slide5.xml" Id="Rd8778135e70744aa" /><Relationship Type="http://schemas.openxmlformats.org/officeDocument/2006/relationships/slide" Target="/ppt/slides/slide6.xml" Id="R2560bb7d1736407b" /><Relationship Type="http://schemas.openxmlformats.org/officeDocument/2006/relationships/slide" Target="/ppt/slides/slide7.xml" Id="R78fa0daae459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991bb6a28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e52cad144562" /><Relationship Type="http://schemas.openxmlformats.org/officeDocument/2006/relationships/theme" Target="/ppt/slideMasters/theme/theme1.xml" Id="Ree4b8342bd32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5e52cad14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0e16606b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84c0b626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dd9a1986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cd0b78e22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d4c080f6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fe3b605d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4cad363b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ATOLI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165 428 408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168 273 688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Wistings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maske.tore@gmail.no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