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cb5c5c17b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ff54faa644109"/>
  </p:sldMasterIdLst>
  <p:sldIdLst>
    <p:sldId xmlns:r="http://schemas.openxmlformats.org/officeDocument/2006/relationships" id="256" r:id="R2c03bddf7caf4d85"/>
    <p:sldId xmlns:r="http://schemas.openxmlformats.org/officeDocument/2006/relationships" id="257" r:id="Re56c927eb1254c7c"/>
    <p:sldId xmlns:r="http://schemas.openxmlformats.org/officeDocument/2006/relationships" id="258" r:id="R426909f4415448ce"/>
    <p:sldId xmlns:r="http://schemas.openxmlformats.org/officeDocument/2006/relationships" id="259" r:id="R1c611ffbda98400c"/>
    <p:sldId xmlns:r="http://schemas.openxmlformats.org/officeDocument/2006/relationships" id="260" r:id="R5c53c7459dbf492f"/>
    <p:sldId xmlns:r="http://schemas.openxmlformats.org/officeDocument/2006/relationships" id="261" r:id="Ra804d5f6e6724581"/>
    <p:sldId xmlns:r="http://schemas.openxmlformats.org/officeDocument/2006/relationships" id="262" r:id="R81434106911e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ff54faa644109" /><Relationship Type="http://schemas.openxmlformats.org/officeDocument/2006/relationships/slide" Target="/ppt/slides/slide1.xml" Id="R2c03bddf7caf4d85" /><Relationship Type="http://schemas.openxmlformats.org/officeDocument/2006/relationships/slide" Target="/ppt/slides/slide2.xml" Id="Re56c927eb1254c7c" /><Relationship Type="http://schemas.openxmlformats.org/officeDocument/2006/relationships/slide" Target="/ppt/slides/slide3.xml" Id="R426909f4415448ce" /><Relationship Type="http://schemas.openxmlformats.org/officeDocument/2006/relationships/slide" Target="/ppt/slides/slide4.xml" Id="R1c611ffbda98400c" /><Relationship Type="http://schemas.openxmlformats.org/officeDocument/2006/relationships/slide" Target="/ppt/slides/slide5.xml" Id="R5c53c7459dbf492f" /><Relationship Type="http://schemas.openxmlformats.org/officeDocument/2006/relationships/slide" Target="/ppt/slides/slide6.xml" Id="Ra804d5f6e6724581" /><Relationship Type="http://schemas.openxmlformats.org/officeDocument/2006/relationships/slide" Target="/ppt/slides/slide7.xml" Id="R81434106911e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7c78fe789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de8165544a38" /><Relationship Type="http://schemas.openxmlformats.org/officeDocument/2006/relationships/theme" Target="/ppt/slideMasters/theme/theme1.xml" Id="Rc744fc74289f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bde816554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028ee85f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9713f599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69591fac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2d41caa7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9745400f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fdca2d83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00a82ea5b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40 855 312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101 460 613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Vinje, Kringsjåvegen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marius.vinje@vinje.no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