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19de158f1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f9b6d1bc6b407c"/>
  </p:sldMasterIdLst>
  <p:sldIdLst>
    <p:sldId xmlns:r="http://schemas.openxmlformats.org/officeDocument/2006/relationships" id="256" r:id="Rdb738fd4d78a4a9c"/>
    <p:sldId xmlns:r="http://schemas.openxmlformats.org/officeDocument/2006/relationships" id="257" r:id="Rc68eddc2fbcb41d5"/>
    <p:sldId xmlns:r="http://schemas.openxmlformats.org/officeDocument/2006/relationships" id="258" r:id="R8e22e44454c34cb5"/>
    <p:sldId xmlns:r="http://schemas.openxmlformats.org/officeDocument/2006/relationships" id="259" r:id="Rd0e75bf9ace74d45"/>
    <p:sldId xmlns:r="http://schemas.openxmlformats.org/officeDocument/2006/relationships" id="260" r:id="R89279b85c0c24707"/>
    <p:sldId xmlns:r="http://schemas.openxmlformats.org/officeDocument/2006/relationships" id="261" r:id="R95a2729686ee4820"/>
    <p:sldId xmlns:r="http://schemas.openxmlformats.org/officeDocument/2006/relationships" id="262" r:id="R1bfd55dc0c354a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9b6d1bc6b407c" /><Relationship Type="http://schemas.openxmlformats.org/officeDocument/2006/relationships/slide" Target="/ppt/slides/slide1.xml" Id="Rdb738fd4d78a4a9c" /><Relationship Type="http://schemas.openxmlformats.org/officeDocument/2006/relationships/slide" Target="/ppt/slides/slide2.xml" Id="Rc68eddc2fbcb41d5" /><Relationship Type="http://schemas.openxmlformats.org/officeDocument/2006/relationships/slide" Target="/ppt/slides/slide3.xml" Id="R8e22e44454c34cb5" /><Relationship Type="http://schemas.openxmlformats.org/officeDocument/2006/relationships/slide" Target="/ppt/slides/slide4.xml" Id="Rd0e75bf9ace74d45" /><Relationship Type="http://schemas.openxmlformats.org/officeDocument/2006/relationships/slide" Target="/ppt/slides/slide5.xml" Id="R89279b85c0c24707" /><Relationship Type="http://schemas.openxmlformats.org/officeDocument/2006/relationships/slide" Target="/ppt/slides/slide6.xml" Id="R95a2729686ee4820" /><Relationship Type="http://schemas.openxmlformats.org/officeDocument/2006/relationships/slide" Target="/ppt/slides/slide7.xml" Id="R1bfd55dc0c354a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ce74740ea44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d7e66fc41433e" /><Relationship Type="http://schemas.openxmlformats.org/officeDocument/2006/relationships/theme" Target="/ppt/slideMasters/theme/theme1.xml" Id="R52df5f35727e40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d7e66fc4143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0b67d070440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856a8ff3f4d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430ac307143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cdc57739d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33c6a7dc9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97da4af5b45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a63326081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34 501 399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38 446 583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74 094 494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VINJE MURI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Smestads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JOVITO AS</a:t>
            </a:r>
          </a:p>
        </p:txBody>
      </p:sp>
    </p:spTree>
  </p:cSld>
  <p:clrMapOvr>
    <a:masterClrMapping xmlns:a="http://schemas.openxmlformats.org/drawingml/2006/main"/>
  </p:clrMapOvr>
</p:sld>
</file>