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376d30d0c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5df1325bb34cfe"/>
  </p:sldMasterIdLst>
  <p:sldIdLst>
    <p:sldId xmlns:r="http://schemas.openxmlformats.org/officeDocument/2006/relationships" id="256" r:id="Rd3d66be9b149444a"/>
    <p:sldId xmlns:r="http://schemas.openxmlformats.org/officeDocument/2006/relationships" id="257" r:id="R313c91af9b9c4e7f"/>
    <p:sldId xmlns:r="http://schemas.openxmlformats.org/officeDocument/2006/relationships" id="258" r:id="R14f92479bff04268"/>
    <p:sldId xmlns:r="http://schemas.openxmlformats.org/officeDocument/2006/relationships" id="259" r:id="R27e2cb6366ab478f"/>
    <p:sldId xmlns:r="http://schemas.openxmlformats.org/officeDocument/2006/relationships" id="260" r:id="R06c47a185c8e4459"/>
    <p:sldId xmlns:r="http://schemas.openxmlformats.org/officeDocument/2006/relationships" id="261" r:id="R8547ae32b1874c07"/>
    <p:sldId xmlns:r="http://schemas.openxmlformats.org/officeDocument/2006/relationships" id="262" r:id="Rb3a72352b7a0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5df1325bb34cfe" /><Relationship Type="http://schemas.openxmlformats.org/officeDocument/2006/relationships/slide" Target="/ppt/slides/slide1.xml" Id="Rd3d66be9b149444a" /><Relationship Type="http://schemas.openxmlformats.org/officeDocument/2006/relationships/slide" Target="/ppt/slides/slide2.xml" Id="R313c91af9b9c4e7f" /><Relationship Type="http://schemas.openxmlformats.org/officeDocument/2006/relationships/slide" Target="/ppt/slides/slide3.xml" Id="R14f92479bff04268" /><Relationship Type="http://schemas.openxmlformats.org/officeDocument/2006/relationships/slide" Target="/ppt/slides/slide4.xml" Id="R27e2cb6366ab478f" /><Relationship Type="http://schemas.openxmlformats.org/officeDocument/2006/relationships/slide" Target="/ppt/slides/slide5.xml" Id="R06c47a185c8e4459" /><Relationship Type="http://schemas.openxmlformats.org/officeDocument/2006/relationships/slide" Target="/ppt/slides/slide6.xml" Id="R8547ae32b1874c07" /><Relationship Type="http://schemas.openxmlformats.org/officeDocument/2006/relationships/slide" Target="/ppt/slides/slide7.xml" Id="Rb3a72352b7a0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460ee104f249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497a9beb484f" /><Relationship Type="http://schemas.openxmlformats.org/officeDocument/2006/relationships/theme" Target="/ppt/slideMasters/theme/theme1.xml" Id="Rc257e2a08948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1497a9beb48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306e39bca44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ecce0c90d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22d79415a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96e5f4ba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af36b77e04a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e21ca7b9a48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d85c358c445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