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3197f0b8274a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d2c1bab75b49e2"/>
  </p:sldMasterIdLst>
  <p:sldIdLst>
    <p:sldId xmlns:r="http://schemas.openxmlformats.org/officeDocument/2006/relationships" id="256" r:id="R00aba5f07c484a62"/>
    <p:sldId xmlns:r="http://schemas.openxmlformats.org/officeDocument/2006/relationships" id="257" r:id="Rce1a6044b51e4060"/>
    <p:sldId xmlns:r="http://schemas.openxmlformats.org/officeDocument/2006/relationships" id="258" r:id="Rfa2b2562748940cf"/>
    <p:sldId xmlns:r="http://schemas.openxmlformats.org/officeDocument/2006/relationships" id="259" r:id="Rc4c1615295ab4854"/>
    <p:sldId xmlns:r="http://schemas.openxmlformats.org/officeDocument/2006/relationships" id="260" r:id="Rc5632f103838406f"/>
    <p:sldId xmlns:r="http://schemas.openxmlformats.org/officeDocument/2006/relationships" id="261" r:id="R4f024e6e111d47d4"/>
    <p:sldId xmlns:r="http://schemas.openxmlformats.org/officeDocument/2006/relationships" id="262" r:id="Rc4ed73c01af746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2c1bab75b49e2" /><Relationship Type="http://schemas.openxmlformats.org/officeDocument/2006/relationships/slide" Target="/ppt/slides/slide1.xml" Id="R00aba5f07c484a62" /><Relationship Type="http://schemas.openxmlformats.org/officeDocument/2006/relationships/slide" Target="/ppt/slides/slide2.xml" Id="Rce1a6044b51e4060" /><Relationship Type="http://schemas.openxmlformats.org/officeDocument/2006/relationships/slide" Target="/ppt/slides/slide3.xml" Id="Rfa2b2562748940cf" /><Relationship Type="http://schemas.openxmlformats.org/officeDocument/2006/relationships/slide" Target="/ppt/slides/slide4.xml" Id="Rc4c1615295ab4854" /><Relationship Type="http://schemas.openxmlformats.org/officeDocument/2006/relationships/slide" Target="/ppt/slides/slide5.xml" Id="Rc5632f103838406f" /><Relationship Type="http://schemas.openxmlformats.org/officeDocument/2006/relationships/slide" Target="/ppt/slides/slide6.xml" Id="R4f024e6e111d47d4" /><Relationship Type="http://schemas.openxmlformats.org/officeDocument/2006/relationships/slide" Target="/ppt/slides/slide7.xml" Id="Rc4ed73c01af746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3e8dd366c49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6ed7360fe4fad" /><Relationship Type="http://schemas.openxmlformats.org/officeDocument/2006/relationships/theme" Target="/ppt/slideMasters/theme/theme1.xml" Id="Re066be19e76a4d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f6ed7360fe4f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8681fbe5448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63eae964e45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4be866ee448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151a157874d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7a4384a764b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1670c401347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7a858457f45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 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977 452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820 846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678 944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21 922 949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23 894 307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FEVANG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Brønnbakken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