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d9a45879a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b722cd9e6470a"/>
  </p:sldMasterIdLst>
  <p:sldIdLst>
    <p:sldId xmlns:r="http://schemas.openxmlformats.org/officeDocument/2006/relationships" id="256" r:id="R0a701ff015e84347"/>
    <p:sldId xmlns:r="http://schemas.openxmlformats.org/officeDocument/2006/relationships" id="257" r:id="R3f1242d695704d4a"/>
    <p:sldId xmlns:r="http://schemas.openxmlformats.org/officeDocument/2006/relationships" id="258" r:id="R96ad112187444004"/>
    <p:sldId xmlns:r="http://schemas.openxmlformats.org/officeDocument/2006/relationships" id="259" r:id="R8c1c9452cb424702"/>
    <p:sldId xmlns:r="http://schemas.openxmlformats.org/officeDocument/2006/relationships" id="260" r:id="R0e5f1395543b4100"/>
    <p:sldId xmlns:r="http://schemas.openxmlformats.org/officeDocument/2006/relationships" id="261" r:id="R6700878cdbad49fb"/>
    <p:sldId xmlns:r="http://schemas.openxmlformats.org/officeDocument/2006/relationships" id="262" r:id="R6d4cfb9a9c53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b722cd9e6470a" /><Relationship Type="http://schemas.openxmlformats.org/officeDocument/2006/relationships/slide" Target="/ppt/slides/slide1.xml" Id="R0a701ff015e84347" /><Relationship Type="http://schemas.openxmlformats.org/officeDocument/2006/relationships/slide" Target="/ppt/slides/slide2.xml" Id="R3f1242d695704d4a" /><Relationship Type="http://schemas.openxmlformats.org/officeDocument/2006/relationships/slide" Target="/ppt/slides/slide3.xml" Id="R96ad112187444004" /><Relationship Type="http://schemas.openxmlformats.org/officeDocument/2006/relationships/slide" Target="/ppt/slides/slide4.xml" Id="R8c1c9452cb424702" /><Relationship Type="http://schemas.openxmlformats.org/officeDocument/2006/relationships/slide" Target="/ppt/slides/slide5.xml" Id="R0e5f1395543b4100" /><Relationship Type="http://schemas.openxmlformats.org/officeDocument/2006/relationships/slide" Target="/ppt/slides/slide6.xml" Id="R6700878cdbad49fb" /><Relationship Type="http://schemas.openxmlformats.org/officeDocument/2006/relationships/slide" Target="/ppt/slides/slide7.xml" Id="R6d4cfb9a9c53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e1fa05a73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89fd6d4b4a28" /><Relationship Type="http://schemas.openxmlformats.org/officeDocument/2006/relationships/theme" Target="/ppt/slideMasters/theme/theme1.xml" Id="R2e915e22cf6b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489fd6d4b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7676fb4e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2f8256ba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e4f43ea4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ff071630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ad5d3d62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71d8f3fd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2f00c7f2b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A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28 881 692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