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32f276bb0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0ff3c178b4c63"/>
  </p:sldMasterIdLst>
  <p:sldIdLst>
    <p:sldId xmlns:r="http://schemas.openxmlformats.org/officeDocument/2006/relationships" id="256" r:id="R9c723712d24c4354"/>
    <p:sldId xmlns:r="http://schemas.openxmlformats.org/officeDocument/2006/relationships" id="257" r:id="R9d45aa3241ae42a1"/>
    <p:sldId xmlns:r="http://schemas.openxmlformats.org/officeDocument/2006/relationships" id="258" r:id="R8b996b1c9fe94bcc"/>
    <p:sldId xmlns:r="http://schemas.openxmlformats.org/officeDocument/2006/relationships" id="259" r:id="R360f6c143c164310"/>
    <p:sldId xmlns:r="http://schemas.openxmlformats.org/officeDocument/2006/relationships" id="260" r:id="Rc0e4cefb20174eb8"/>
    <p:sldId xmlns:r="http://schemas.openxmlformats.org/officeDocument/2006/relationships" id="261" r:id="Rac585e4162c34d62"/>
    <p:sldId xmlns:r="http://schemas.openxmlformats.org/officeDocument/2006/relationships" id="262" r:id="R2b896b936b7a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0ff3c178b4c63" /><Relationship Type="http://schemas.openxmlformats.org/officeDocument/2006/relationships/slide" Target="/ppt/slides/slide1.xml" Id="R9c723712d24c4354" /><Relationship Type="http://schemas.openxmlformats.org/officeDocument/2006/relationships/slide" Target="/ppt/slides/slide2.xml" Id="R9d45aa3241ae42a1" /><Relationship Type="http://schemas.openxmlformats.org/officeDocument/2006/relationships/slide" Target="/ppt/slides/slide3.xml" Id="R8b996b1c9fe94bcc" /><Relationship Type="http://schemas.openxmlformats.org/officeDocument/2006/relationships/slide" Target="/ppt/slides/slide4.xml" Id="R360f6c143c164310" /><Relationship Type="http://schemas.openxmlformats.org/officeDocument/2006/relationships/slide" Target="/ppt/slides/slide5.xml" Id="Rc0e4cefb20174eb8" /><Relationship Type="http://schemas.openxmlformats.org/officeDocument/2006/relationships/slide" Target="/ppt/slides/slide6.xml" Id="Rac585e4162c34d62" /><Relationship Type="http://schemas.openxmlformats.org/officeDocument/2006/relationships/slide" Target="/ppt/slides/slide7.xml" Id="R2b896b936b7a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25e98865e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b95836624f61" /><Relationship Type="http://schemas.openxmlformats.org/officeDocument/2006/relationships/theme" Target="/ppt/slideMasters/theme/theme1.xml" Id="R79373a92c7ce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0b9583662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60b73b11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e63bd0aa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f9268f75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c9f0586cb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c85ed1aa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a6ab117b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ad235013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SANDVOLD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KPLP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