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ebe34d19f48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ea2311d67342fe"/>
  </p:sldMasterIdLst>
  <p:sldIdLst>
    <p:sldId xmlns:r="http://schemas.openxmlformats.org/officeDocument/2006/relationships" id="256" r:id="R871ee156adfa471f"/>
    <p:sldId xmlns:r="http://schemas.openxmlformats.org/officeDocument/2006/relationships" id="257" r:id="R20d28688d940442f"/>
    <p:sldId xmlns:r="http://schemas.openxmlformats.org/officeDocument/2006/relationships" id="258" r:id="R4f70279a50cf47e2"/>
    <p:sldId xmlns:r="http://schemas.openxmlformats.org/officeDocument/2006/relationships" id="259" r:id="R6aae6e80e0674dfb"/>
    <p:sldId xmlns:r="http://schemas.openxmlformats.org/officeDocument/2006/relationships" id="260" r:id="R275a967dfbe045a7"/>
    <p:sldId xmlns:r="http://schemas.openxmlformats.org/officeDocument/2006/relationships" id="261" r:id="Rb7611810889d4eb6"/>
    <p:sldId xmlns:r="http://schemas.openxmlformats.org/officeDocument/2006/relationships" id="262" r:id="R9d70e7d01db2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ea2311d67342fe" /><Relationship Type="http://schemas.openxmlformats.org/officeDocument/2006/relationships/slide" Target="/ppt/slides/slide1.xml" Id="R871ee156adfa471f" /><Relationship Type="http://schemas.openxmlformats.org/officeDocument/2006/relationships/slide" Target="/ppt/slides/slide2.xml" Id="R20d28688d940442f" /><Relationship Type="http://schemas.openxmlformats.org/officeDocument/2006/relationships/slide" Target="/ppt/slides/slide3.xml" Id="R4f70279a50cf47e2" /><Relationship Type="http://schemas.openxmlformats.org/officeDocument/2006/relationships/slide" Target="/ppt/slides/slide4.xml" Id="R6aae6e80e0674dfb" /><Relationship Type="http://schemas.openxmlformats.org/officeDocument/2006/relationships/slide" Target="/ppt/slides/slide5.xml" Id="R275a967dfbe045a7" /><Relationship Type="http://schemas.openxmlformats.org/officeDocument/2006/relationships/slide" Target="/ppt/slides/slide6.xml" Id="Rb7611810889d4eb6" /><Relationship Type="http://schemas.openxmlformats.org/officeDocument/2006/relationships/slide" Target="/ppt/slides/slide7.xml" Id="R9d70e7d01db2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6c39fe6e6b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a063299be48b0" /><Relationship Type="http://schemas.openxmlformats.org/officeDocument/2006/relationships/theme" Target="/ppt/slideMasters/theme/theme1.xml" Id="R0b67a388101d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9a063299be48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1d8e8706e43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a46c36da946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1309cb4584f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2849b3ecb4b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b9233af140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396fca599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2bd3b7134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 TVEIT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4 252 102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4 253 119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TVEIT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SYNNØVE BERGE TVEIT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Liaheio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76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jarle@tveit.no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989 107 429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 TVEIT AS</a:t>
            </a:r>
          </a:p>
        </p:txBody>
      </p:sp>
    </p:spTree>
  </p:cSld>
  <p:clrMapOvr>
    <a:masterClrMapping xmlns:a="http://schemas.openxmlformats.org/drawingml/2006/main"/>
  </p:clrMapOvr>
</p:sld>
</file>