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1bcc7ec39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252a22a4a48dc"/>
  </p:sldMasterIdLst>
  <p:sldIdLst>
    <p:sldId xmlns:r="http://schemas.openxmlformats.org/officeDocument/2006/relationships" id="256" r:id="R35cea234a5bf4744"/>
    <p:sldId xmlns:r="http://schemas.openxmlformats.org/officeDocument/2006/relationships" id="257" r:id="R5c10e6caf94242e4"/>
    <p:sldId xmlns:r="http://schemas.openxmlformats.org/officeDocument/2006/relationships" id="258" r:id="R16a007fb474d4217"/>
    <p:sldId xmlns:r="http://schemas.openxmlformats.org/officeDocument/2006/relationships" id="259" r:id="R64e2e9441b774b55"/>
    <p:sldId xmlns:r="http://schemas.openxmlformats.org/officeDocument/2006/relationships" id="260" r:id="Rfbe69d4789ca4061"/>
    <p:sldId xmlns:r="http://schemas.openxmlformats.org/officeDocument/2006/relationships" id="261" r:id="R160d1ec2588d44d5"/>
    <p:sldId xmlns:r="http://schemas.openxmlformats.org/officeDocument/2006/relationships" id="262" r:id="R6506d1cbc995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252a22a4a48dc" /><Relationship Type="http://schemas.openxmlformats.org/officeDocument/2006/relationships/slide" Target="/ppt/slides/slide1.xml" Id="R35cea234a5bf4744" /><Relationship Type="http://schemas.openxmlformats.org/officeDocument/2006/relationships/slide" Target="/ppt/slides/slide2.xml" Id="R5c10e6caf94242e4" /><Relationship Type="http://schemas.openxmlformats.org/officeDocument/2006/relationships/slide" Target="/ppt/slides/slide3.xml" Id="R16a007fb474d4217" /><Relationship Type="http://schemas.openxmlformats.org/officeDocument/2006/relationships/slide" Target="/ppt/slides/slide4.xml" Id="R64e2e9441b774b55" /><Relationship Type="http://schemas.openxmlformats.org/officeDocument/2006/relationships/slide" Target="/ppt/slides/slide5.xml" Id="Rfbe69d4789ca4061" /><Relationship Type="http://schemas.openxmlformats.org/officeDocument/2006/relationships/slide" Target="/ppt/slides/slide6.xml" Id="R160d1ec2588d44d5" /><Relationship Type="http://schemas.openxmlformats.org/officeDocument/2006/relationships/slide" Target="/ppt/slides/slide7.xml" Id="R6506d1cbc995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559391729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700b5329a448f" /><Relationship Type="http://schemas.openxmlformats.org/officeDocument/2006/relationships/theme" Target="/ppt/slideMasters/theme/theme1.xml" Id="R51206e2f38b3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700b5329a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cd44b1ce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1f429b99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ff24a524e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cccc4ca4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ce2be66a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2aa2cb7f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8d965591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