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22c29955be4a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caa4247314bcc"/>
  </p:sldMasterIdLst>
  <p:sldIdLst>
    <p:sldId xmlns:r="http://schemas.openxmlformats.org/officeDocument/2006/relationships" id="256" r:id="R5b6c0568519c45bc"/>
    <p:sldId xmlns:r="http://schemas.openxmlformats.org/officeDocument/2006/relationships" id="257" r:id="R6c74e2d80eda4c2b"/>
    <p:sldId xmlns:r="http://schemas.openxmlformats.org/officeDocument/2006/relationships" id="258" r:id="Rc43af616a9a74864"/>
    <p:sldId xmlns:r="http://schemas.openxmlformats.org/officeDocument/2006/relationships" id="259" r:id="R38ec16fcbd9c44f4"/>
    <p:sldId xmlns:r="http://schemas.openxmlformats.org/officeDocument/2006/relationships" id="260" r:id="Rd22ebb7252e241e7"/>
    <p:sldId xmlns:r="http://schemas.openxmlformats.org/officeDocument/2006/relationships" id="261" r:id="R5abe11ce7e054c28"/>
    <p:sldId xmlns:r="http://schemas.openxmlformats.org/officeDocument/2006/relationships" id="262" r:id="R10c54ce9de3d47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caa4247314bcc" /><Relationship Type="http://schemas.openxmlformats.org/officeDocument/2006/relationships/slide" Target="/ppt/slides/slide1.xml" Id="R5b6c0568519c45bc" /><Relationship Type="http://schemas.openxmlformats.org/officeDocument/2006/relationships/slide" Target="/ppt/slides/slide2.xml" Id="R6c74e2d80eda4c2b" /><Relationship Type="http://schemas.openxmlformats.org/officeDocument/2006/relationships/slide" Target="/ppt/slides/slide3.xml" Id="Rc43af616a9a74864" /><Relationship Type="http://schemas.openxmlformats.org/officeDocument/2006/relationships/slide" Target="/ppt/slides/slide4.xml" Id="R38ec16fcbd9c44f4" /><Relationship Type="http://schemas.openxmlformats.org/officeDocument/2006/relationships/slide" Target="/ppt/slides/slide5.xml" Id="Rd22ebb7252e241e7" /><Relationship Type="http://schemas.openxmlformats.org/officeDocument/2006/relationships/slide" Target="/ppt/slides/slide6.xml" Id="R5abe11ce7e054c28" /><Relationship Type="http://schemas.openxmlformats.org/officeDocument/2006/relationships/slide" Target="/ppt/slides/slide7.xml" Id="R10c54ce9de3d47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2f3e6e76f47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7a8514a5144f5" /><Relationship Type="http://schemas.openxmlformats.org/officeDocument/2006/relationships/theme" Target="/ppt/slideMasters/theme/theme1.xml" Id="R02b3e41057dd42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7a8514a5144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257da8cb4d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282af1b7449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28cfae4ea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079ad1b814c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3d748e39e45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c874e81f0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4244fc4c042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CETUS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4 339 392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4 661 688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SØRENSEN  –  71,2 %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SO YUN SØRENSEN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HELEN SØRENSEN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SØRENSEN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Jørgensens vei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05 84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sigmund.s@polarkonsult.com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989 110 306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CETUS INVEST AS</a:t>
            </a:r>
          </a:p>
        </p:txBody>
      </p:sp>
    </p:spTree>
  </p:cSld>
  <p:clrMapOvr>
    <a:masterClrMapping xmlns:a="http://schemas.openxmlformats.org/drawingml/2006/main"/>
  </p:clrMapOvr>
</p:sld>
</file>