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b5f8e998c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5a4912c544c26"/>
  </p:sldMasterIdLst>
  <p:sldIdLst>
    <p:sldId xmlns:r="http://schemas.openxmlformats.org/officeDocument/2006/relationships" id="256" r:id="R2197e4a658d54b21"/>
    <p:sldId xmlns:r="http://schemas.openxmlformats.org/officeDocument/2006/relationships" id="257" r:id="R424ee3a0a8d94a91"/>
    <p:sldId xmlns:r="http://schemas.openxmlformats.org/officeDocument/2006/relationships" id="258" r:id="R21a8570a857d4c1b"/>
    <p:sldId xmlns:r="http://schemas.openxmlformats.org/officeDocument/2006/relationships" id="259" r:id="R540735be87044d28"/>
    <p:sldId xmlns:r="http://schemas.openxmlformats.org/officeDocument/2006/relationships" id="260" r:id="R81a3c65a24fc4cb7"/>
    <p:sldId xmlns:r="http://schemas.openxmlformats.org/officeDocument/2006/relationships" id="261" r:id="R4039f43923da45b3"/>
    <p:sldId xmlns:r="http://schemas.openxmlformats.org/officeDocument/2006/relationships" id="262" r:id="Ra7eff0d79dfa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5a4912c544c26" /><Relationship Type="http://schemas.openxmlformats.org/officeDocument/2006/relationships/slide" Target="/ppt/slides/slide1.xml" Id="R2197e4a658d54b21" /><Relationship Type="http://schemas.openxmlformats.org/officeDocument/2006/relationships/slide" Target="/ppt/slides/slide2.xml" Id="R424ee3a0a8d94a91" /><Relationship Type="http://schemas.openxmlformats.org/officeDocument/2006/relationships/slide" Target="/ppt/slides/slide3.xml" Id="R21a8570a857d4c1b" /><Relationship Type="http://schemas.openxmlformats.org/officeDocument/2006/relationships/slide" Target="/ppt/slides/slide4.xml" Id="R540735be87044d28" /><Relationship Type="http://schemas.openxmlformats.org/officeDocument/2006/relationships/slide" Target="/ppt/slides/slide5.xml" Id="R81a3c65a24fc4cb7" /><Relationship Type="http://schemas.openxmlformats.org/officeDocument/2006/relationships/slide" Target="/ppt/slides/slide6.xml" Id="R4039f43923da45b3" /><Relationship Type="http://schemas.openxmlformats.org/officeDocument/2006/relationships/slide" Target="/ppt/slides/slide7.xml" Id="Ra7eff0d79dfa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7cdab947a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c71d0b7a1415b" /><Relationship Type="http://schemas.openxmlformats.org/officeDocument/2006/relationships/theme" Target="/ppt/slideMasters/theme/theme1.xml" Id="R92e570ea0957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c71d0b7a141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e0b75899a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fa2f9da12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d8d0c8b2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51158b1a0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ac8b5d133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9bca32ebf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390aec56a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LAMPELAND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7 140 139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22 128 826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FLØTAKER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Andersens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LAMPELAND INVEST AS</a:t>
            </a:r>
          </a:p>
        </p:txBody>
      </p:sp>
    </p:spTree>
  </p:cSld>
  <p:clrMapOvr>
    <a:masterClrMapping xmlns:a="http://schemas.openxmlformats.org/drawingml/2006/main"/>
  </p:clrMapOvr>
</p:sld>
</file>