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63b2a77aa242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f206e1d3954ffc"/>
  </p:sldMasterIdLst>
  <p:sldIdLst>
    <p:sldId xmlns:r="http://schemas.openxmlformats.org/officeDocument/2006/relationships" id="256" r:id="R9767c9a846d548cb"/>
    <p:sldId xmlns:r="http://schemas.openxmlformats.org/officeDocument/2006/relationships" id="257" r:id="Rd2c88b16641d46c9"/>
    <p:sldId xmlns:r="http://schemas.openxmlformats.org/officeDocument/2006/relationships" id="258" r:id="R7ee185f49aa14e00"/>
    <p:sldId xmlns:r="http://schemas.openxmlformats.org/officeDocument/2006/relationships" id="259" r:id="Rd12c40e761ef4e3f"/>
    <p:sldId xmlns:r="http://schemas.openxmlformats.org/officeDocument/2006/relationships" id="260" r:id="R69e8f682f2834d9c"/>
    <p:sldId xmlns:r="http://schemas.openxmlformats.org/officeDocument/2006/relationships" id="261" r:id="R5316e418360c4049"/>
    <p:sldId xmlns:r="http://schemas.openxmlformats.org/officeDocument/2006/relationships" id="262" r:id="R054c1a6d109e4a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f206e1d3954ffc" /><Relationship Type="http://schemas.openxmlformats.org/officeDocument/2006/relationships/slide" Target="/ppt/slides/slide1.xml" Id="R9767c9a846d548cb" /><Relationship Type="http://schemas.openxmlformats.org/officeDocument/2006/relationships/slide" Target="/ppt/slides/slide2.xml" Id="Rd2c88b16641d46c9" /><Relationship Type="http://schemas.openxmlformats.org/officeDocument/2006/relationships/slide" Target="/ppt/slides/slide3.xml" Id="R7ee185f49aa14e00" /><Relationship Type="http://schemas.openxmlformats.org/officeDocument/2006/relationships/slide" Target="/ppt/slides/slide4.xml" Id="Rd12c40e761ef4e3f" /><Relationship Type="http://schemas.openxmlformats.org/officeDocument/2006/relationships/slide" Target="/ppt/slides/slide5.xml" Id="R69e8f682f2834d9c" /><Relationship Type="http://schemas.openxmlformats.org/officeDocument/2006/relationships/slide" Target="/ppt/slides/slide6.xml" Id="R5316e418360c4049" /><Relationship Type="http://schemas.openxmlformats.org/officeDocument/2006/relationships/slide" Target="/ppt/slides/slide7.xml" Id="R054c1a6d109e4a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4698ebc5a4d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4516f49a84c13" /><Relationship Type="http://schemas.openxmlformats.org/officeDocument/2006/relationships/theme" Target="/ppt/slideMasters/theme/theme1.xml" Id="R9ac99b7eeabd4d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e4516f49a84c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c320a0e9c40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b743b64a843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42638433c4e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12c35928349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d33e72b4e47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304cfd8124d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180d2d6044e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NIKARO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NIKARO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NIKARO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NIKARO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NIKARO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NIKARO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−205 398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−505 191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10 676 230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24 560 764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NIKARO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GRETHE STRAND AASNÆS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NIKARO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46 81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989 111 760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NIKARO AS</a:t>
            </a:r>
          </a:p>
        </p:txBody>
      </p:sp>
    </p:spTree>
  </p:cSld>
  <p:clrMapOvr>
    <a:masterClrMapping xmlns:a="http://schemas.openxmlformats.org/drawingml/2006/main"/>
  </p:clrMapOvr>
</p:sld>
</file>