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03432397ab4b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59c66857cc4d1a"/>
  </p:sldMasterIdLst>
  <p:sldIdLst>
    <p:sldId xmlns:r="http://schemas.openxmlformats.org/officeDocument/2006/relationships" id="256" r:id="R275f69192b804d31"/>
    <p:sldId xmlns:r="http://schemas.openxmlformats.org/officeDocument/2006/relationships" id="257" r:id="Re24aeb5911b04e5d"/>
    <p:sldId xmlns:r="http://schemas.openxmlformats.org/officeDocument/2006/relationships" id="258" r:id="Re368dd92aa1d42be"/>
    <p:sldId xmlns:r="http://schemas.openxmlformats.org/officeDocument/2006/relationships" id="259" r:id="R0dd2284772334b45"/>
    <p:sldId xmlns:r="http://schemas.openxmlformats.org/officeDocument/2006/relationships" id="260" r:id="Rb38a8e0541b74109"/>
    <p:sldId xmlns:r="http://schemas.openxmlformats.org/officeDocument/2006/relationships" id="261" r:id="R004dbf6dc4dd424c"/>
    <p:sldId xmlns:r="http://schemas.openxmlformats.org/officeDocument/2006/relationships" id="262" r:id="R509b4b79b1a34e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59c66857cc4d1a" /><Relationship Type="http://schemas.openxmlformats.org/officeDocument/2006/relationships/slide" Target="/ppt/slides/slide1.xml" Id="R275f69192b804d31" /><Relationship Type="http://schemas.openxmlformats.org/officeDocument/2006/relationships/slide" Target="/ppt/slides/slide2.xml" Id="Re24aeb5911b04e5d" /><Relationship Type="http://schemas.openxmlformats.org/officeDocument/2006/relationships/slide" Target="/ppt/slides/slide3.xml" Id="Re368dd92aa1d42be" /><Relationship Type="http://schemas.openxmlformats.org/officeDocument/2006/relationships/slide" Target="/ppt/slides/slide4.xml" Id="R0dd2284772334b45" /><Relationship Type="http://schemas.openxmlformats.org/officeDocument/2006/relationships/slide" Target="/ppt/slides/slide5.xml" Id="Rb38a8e0541b74109" /><Relationship Type="http://schemas.openxmlformats.org/officeDocument/2006/relationships/slide" Target="/ppt/slides/slide6.xml" Id="R004dbf6dc4dd424c" /><Relationship Type="http://schemas.openxmlformats.org/officeDocument/2006/relationships/slide" Target="/ppt/slides/slide7.xml" Id="R509b4b79b1a34e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61988775b440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285a1572cc4e74" /><Relationship Type="http://schemas.openxmlformats.org/officeDocument/2006/relationships/theme" Target="/ppt/slideMasters/theme/theme1.xml" Id="Ra99c645a50bd47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285a1572cc4e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5f242e767643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a1f54a838845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9624c656648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fd47c1dd148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d1cba1cde24c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5a2f95b24840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dd063667246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LERNES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LERNES HOLDING AS ble etablert [år] og holder til i Kyrksæterøra.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1 434 534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4 770 761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192 869 670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206 966 741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 LERNES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Storoddan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7200 Kyrksæterøra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45 38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989 112 201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LERNES HOLDING AS</a:t>
            </a:r>
          </a:p>
        </p:txBody>
      </p:sp>
    </p:spTree>
  </p:cSld>
  <p:clrMapOvr>
    <a:masterClrMapping xmlns:a="http://schemas.openxmlformats.org/drawingml/2006/main"/>
  </p:clrMapOvr>
</p:sld>
</file>