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6a0404b4d94f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58fb49efb048d3"/>
  </p:sldMasterIdLst>
  <p:sldIdLst>
    <p:sldId xmlns:r="http://schemas.openxmlformats.org/officeDocument/2006/relationships" id="256" r:id="R2eb25ee223a044d1"/>
    <p:sldId xmlns:r="http://schemas.openxmlformats.org/officeDocument/2006/relationships" id="257" r:id="R63f619e3bd52444e"/>
    <p:sldId xmlns:r="http://schemas.openxmlformats.org/officeDocument/2006/relationships" id="258" r:id="R1cc1179d3423451d"/>
    <p:sldId xmlns:r="http://schemas.openxmlformats.org/officeDocument/2006/relationships" id="259" r:id="R40287b3c3f004119"/>
    <p:sldId xmlns:r="http://schemas.openxmlformats.org/officeDocument/2006/relationships" id="260" r:id="R91231249b7b243f7"/>
    <p:sldId xmlns:r="http://schemas.openxmlformats.org/officeDocument/2006/relationships" id="261" r:id="R2892c7a30edc4612"/>
    <p:sldId xmlns:r="http://schemas.openxmlformats.org/officeDocument/2006/relationships" id="262" r:id="R7158e7b868b1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8fb49efb048d3" /><Relationship Type="http://schemas.openxmlformats.org/officeDocument/2006/relationships/slide" Target="/ppt/slides/slide1.xml" Id="R2eb25ee223a044d1" /><Relationship Type="http://schemas.openxmlformats.org/officeDocument/2006/relationships/slide" Target="/ppt/slides/slide2.xml" Id="R63f619e3bd52444e" /><Relationship Type="http://schemas.openxmlformats.org/officeDocument/2006/relationships/slide" Target="/ppt/slides/slide3.xml" Id="R1cc1179d3423451d" /><Relationship Type="http://schemas.openxmlformats.org/officeDocument/2006/relationships/slide" Target="/ppt/slides/slide4.xml" Id="R40287b3c3f004119" /><Relationship Type="http://schemas.openxmlformats.org/officeDocument/2006/relationships/slide" Target="/ppt/slides/slide5.xml" Id="R91231249b7b243f7" /><Relationship Type="http://schemas.openxmlformats.org/officeDocument/2006/relationships/slide" Target="/ppt/slides/slide6.xml" Id="R2892c7a30edc4612" /><Relationship Type="http://schemas.openxmlformats.org/officeDocument/2006/relationships/slide" Target="/ppt/slides/slide7.xml" Id="R7158e7b868b1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75bc2ef7e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0ff34ee5f4f7b" /><Relationship Type="http://schemas.openxmlformats.org/officeDocument/2006/relationships/theme" Target="/ppt/slideMasters/theme/theme1.xml" Id="R6073da9b4b26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90ff34ee5f4f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2975c7e0c41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469df86b94c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d96d1c0b642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31184f0ec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2fe46851c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ec0d020540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c3bdb2d7742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OFK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6 855 956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6 892 389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FOSTENES KNUTSEN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989 114 905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OFK HOLDING AS</a:t>
            </a:r>
          </a:p>
        </p:txBody>
      </p:sp>
    </p:spTree>
  </p:cSld>
  <p:clrMapOvr>
    <a:masterClrMapping xmlns:a="http://schemas.openxmlformats.org/drawingml/2006/main"/>
  </p:clrMapOvr>
</p:sld>
</file>