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83613eb86342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3008128f84496c"/>
  </p:sldMasterIdLst>
  <p:sldIdLst>
    <p:sldId xmlns:r="http://schemas.openxmlformats.org/officeDocument/2006/relationships" id="256" r:id="R3eedad12b7dc4e2c"/>
    <p:sldId xmlns:r="http://schemas.openxmlformats.org/officeDocument/2006/relationships" id="257" r:id="R3b8b284cdf1d4ea0"/>
    <p:sldId xmlns:r="http://schemas.openxmlformats.org/officeDocument/2006/relationships" id="258" r:id="Ra5cf65f71aca4b48"/>
    <p:sldId xmlns:r="http://schemas.openxmlformats.org/officeDocument/2006/relationships" id="259" r:id="Rb8fb90e72e3045d2"/>
    <p:sldId xmlns:r="http://schemas.openxmlformats.org/officeDocument/2006/relationships" id="260" r:id="R7f7ee4fedcad4d8f"/>
    <p:sldId xmlns:r="http://schemas.openxmlformats.org/officeDocument/2006/relationships" id="261" r:id="R60ba32623ec549bf"/>
    <p:sldId xmlns:r="http://schemas.openxmlformats.org/officeDocument/2006/relationships" id="262" r:id="R3ce5b68d8fc84f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008128f84496c" /><Relationship Type="http://schemas.openxmlformats.org/officeDocument/2006/relationships/slide" Target="/ppt/slides/slide1.xml" Id="R3eedad12b7dc4e2c" /><Relationship Type="http://schemas.openxmlformats.org/officeDocument/2006/relationships/slide" Target="/ppt/slides/slide2.xml" Id="R3b8b284cdf1d4ea0" /><Relationship Type="http://schemas.openxmlformats.org/officeDocument/2006/relationships/slide" Target="/ppt/slides/slide3.xml" Id="Ra5cf65f71aca4b48" /><Relationship Type="http://schemas.openxmlformats.org/officeDocument/2006/relationships/slide" Target="/ppt/slides/slide4.xml" Id="Rb8fb90e72e3045d2" /><Relationship Type="http://schemas.openxmlformats.org/officeDocument/2006/relationships/slide" Target="/ppt/slides/slide5.xml" Id="R7f7ee4fedcad4d8f" /><Relationship Type="http://schemas.openxmlformats.org/officeDocument/2006/relationships/slide" Target="/ppt/slides/slide6.xml" Id="R60ba32623ec549bf" /><Relationship Type="http://schemas.openxmlformats.org/officeDocument/2006/relationships/slide" Target="/ppt/slides/slide7.xml" Id="R3ce5b68d8fc84f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4f55e8a0942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af02b08af406d" /><Relationship Type="http://schemas.openxmlformats.org/officeDocument/2006/relationships/theme" Target="/ppt/slideMasters/theme/theme1.xml" Id="Reafe3d88bf124b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aaf02b08af40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8516cd19d4d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597bd51704f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a7531180e40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de13ce1d34a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2babf8a1f4c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9feb5c84944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7163b4c324a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 INVEST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13 769 998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7 986 054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32 520 277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ERLING LUNDE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E Lunde, Jacob Sæthres veg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989 114 980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 INVEST AS</a:t>
            </a:r>
          </a:p>
        </p:txBody>
      </p:sp>
    </p:spTree>
  </p:cSld>
  <p:clrMapOvr>
    <a:masterClrMapping xmlns:a="http://schemas.openxmlformats.org/drawingml/2006/main"/>
  </p:clrMapOvr>
</p:sld>
</file>