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c68c23f91746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2dd52ea65b49fe"/>
  </p:sldMasterIdLst>
  <p:sldIdLst>
    <p:sldId xmlns:r="http://schemas.openxmlformats.org/officeDocument/2006/relationships" id="256" r:id="R43f24ef6e44e4f9a"/>
    <p:sldId xmlns:r="http://schemas.openxmlformats.org/officeDocument/2006/relationships" id="257" r:id="R4ba5db8ceb3549ef"/>
    <p:sldId xmlns:r="http://schemas.openxmlformats.org/officeDocument/2006/relationships" id="258" r:id="Rb104b1f09287471e"/>
    <p:sldId xmlns:r="http://schemas.openxmlformats.org/officeDocument/2006/relationships" id="259" r:id="R163e462f23c64fbb"/>
    <p:sldId xmlns:r="http://schemas.openxmlformats.org/officeDocument/2006/relationships" id="260" r:id="Rde883e55d2ed42ab"/>
    <p:sldId xmlns:r="http://schemas.openxmlformats.org/officeDocument/2006/relationships" id="261" r:id="R2b6b41f555df4a56"/>
    <p:sldId xmlns:r="http://schemas.openxmlformats.org/officeDocument/2006/relationships" id="262" r:id="R1e08959737954b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dd52ea65b49fe" /><Relationship Type="http://schemas.openxmlformats.org/officeDocument/2006/relationships/slide" Target="/ppt/slides/slide1.xml" Id="R43f24ef6e44e4f9a" /><Relationship Type="http://schemas.openxmlformats.org/officeDocument/2006/relationships/slide" Target="/ppt/slides/slide2.xml" Id="R4ba5db8ceb3549ef" /><Relationship Type="http://schemas.openxmlformats.org/officeDocument/2006/relationships/slide" Target="/ppt/slides/slide3.xml" Id="Rb104b1f09287471e" /><Relationship Type="http://schemas.openxmlformats.org/officeDocument/2006/relationships/slide" Target="/ppt/slides/slide4.xml" Id="R163e462f23c64fbb" /><Relationship Type="http://schemas.openxmlformats.org/officeDocument/2006/relationships/slide" Target="/ppt/slides/slide5.xml" Id="Rde883e55d2ed42ab" /><Relationship Type="http://schemas.openxmlformats.org/officeDocument/2006/relationships/slide" Target="/ppt/slides/slide6.xml" Id="R2b6b41f555df4a56" /><Relationship Type="http://schemas.openxmlformats.org/officeDocument/2006/relationships/slide" Target="/ppt/slides/slide7.xml" Id="R1e08959737954b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b3d7046b448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6eff479b947e9" /><Relationship Type="http://schemas.openxmlformats.org/officeDocument/2006/relationships/theme" Target="/ppt/slideMasters/theme/theme1.xml" Id="R9593137d43a344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d6eff479b947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b69794a9547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f2c9869194b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76a71482d42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fcd448fd641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44cdd56c348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f56b3cfe94e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fd807bc634a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INGER HILDUR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HILDUR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−2 745 868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23 698 049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204 379 086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217 013 960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LODVE GJENDEMSJØ  –  96,7 %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LODVE GJENDEMSJØ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Fagerlivegen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bgjendem@online.no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989 115 413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INGER HILDUR INVEST AS</a:t>
            </a:r>
          </a:p>
        </p:txBody>
      </p:sp>
    </p:spTree>
  </p:cSld>
  <p:clrMapOvr>
    <a:masterClrMapping xmlns:a="http://schemas.openxmlformats.org/drawingml/2006/main"/>
  </p:clrMapOvr>
</p:sld>
</file>