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cd3500e94840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e99c2c85a54888"/>
  </p:sldMasterIdLst>
  <p:sldIdLst>
    <p:sldId xmlns:r="http://schemas.openxmlformats.org/officeDocument/2006/relationships" id="256" r:id="R1bdfab275c364cb2"/>
    <p:sldId xmlns:r="http://schemas.openxmlformats.org/officeDocument/2006/relationships" id="257" r:id="R34dca002a6954bae"/>
    <p:sldId xmlns:r="http://schemas.openxmlformats.org/officeDocument/2006/relationships" id="258" r:id="R9529b88769d5489d"/>
    <p:sldId xmlns:r="http://schemas.openxmlformats.org/officeDocument/2006/relationships" id="259" r:id="Re6de20d2db9848e9"/>
    <p:sldId xmlns:r="http://schemas.openxmlformats.org/officeDocument/2006/relationships" id="260" r:id="R658ec316fb9e4ef6"/>
    <p:sldId xmlns:r="http://schemas.openxmlformats.org/officeDocument/2006/relationships" id="261" r:id="R751780846ee14eb7"/>
    <p:sldId xmlns:r="http://schemas.openxmlformats.org/officeDocument/2006/relationships" id="262" r:id="Ra3490e14686549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e99c2c85a54888" /><Relationship Type="http://schemas.openxmlformats.org/officeDocument/2006/relationships/slide" Target="/ppt/slides/slide1.xml" Id="R1bdfab275c364cb2" /><Relationship Type="http://schemas.openxmlformats.org/officeDocument/2006/relationships/slide" Target="/ppt/slides/slide2.xml" Id="R34dca002a6954bae" /><Relationship Type="http://schemas.openxmlformats.org/officeDocument/2006/relationships/slide" Target="/ppt/slides/slide3.xml" Id="R9529b88769d5489d" /><Relationship Type="http://schemas.openxmlformats.org/officeDocument/2006/relationships/slide" Target="/ppt/slides/slide4.xml" Id="Re6de20d2db9848e9" /><Relationship Type="http://schemas.openxmlformats.org/officeDocument/2006/relationships/slide" Target="/ppt/slides/slide5.xml" Id="R658ec316fb9e4ef6" /><Relationship Type="http://schemas.openxmlformats.org/officeDocument/2006/relationships/slide" Target="/ppt/slides/slide6.xml" Id="R751780846ee14eb7" /><Relationship Type="http://schemas.openxmlformats.org/officeDocument/2006/relationships/slide" Target="/ppt/slides/slide7.xml" Id="Ra3490e14686549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b53641c63d4a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5b1255eb64eba" /><Relationship Type="http://schemas.openxmlformats.org/officeDocument/2006/relationships/theme" Target="/ppt/slideMasters/theme/theme1.xml" Id="R438d3912196444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85b1255eb64e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8635991db40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0185e867944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aaf52f90f4e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ae754318442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9a6bb8e6e4c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53ad0195e49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3619a86ab45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MONA NORDBY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 NORDBY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 NORDBY HOLDING AS ble etablert [år] og holder til i Son.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 NORDBY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 NORDBY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 NORDBY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1 275 170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1 275 170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 NORDBY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 NORDBY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 NORDBY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Kjøvangveien 17D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1553 Son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989 122 142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 NORDBY HOLDING AS</a:t>
            </a:r>
          </a:p>
        </p:txBody>
      </p:sp>
    </p:spTree>
  </p:cSld>
  <p:clrMapOvr>
    <a:masterClrMapping xmlns:a="http://schemas.openxmlformats.org/drawingml/2006/main"/>
  </p:clrMapOvr>
</p:sld>
</file>