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76a38347a45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fb838206c04f0c"/>
  </p:sldMasterIdLst>
  <p:sldIdLst>
    <p:sldId xmlns:r="http://schemas.openxmlformats.org/officeDocument/2006/relationships" id="256" r:id="R853662097ede4be9"/>
    <p:sldId xmlns:r="http://schemas.openxmlformats.org/officeDocument/2006/relationships" id="257" r:id="Rbff33b1462ed41d7"/>
    <p:sldId xmlns:r="http://schemas.openxmlformats.org/officeDocument/2006/relationships" id="258" r:id="R0f2ea669122b446d"/>
    <p:sldId xmlns:r="http://schemas.openxmlformats.org/officeDocument/2006/relationships" id="259" r:id="R7b756dbd08484177"/>
    <p:sldId xmlns:r="http://schemas.openxmlformats.org/officeDocument/2006/relationships" id="260" r:id="R66102afd8d094167"/>
    <p:sldId xmlns:r="http://schemas.openxmlformats.org/officeDocument/2006/relationships" id="261" r:id="Rbd97e66f1e284b42"/>
    <p:sldId xmlns:r="http://schemas.openxmlformats.org/officeDocument/2006/relationships" id="262" r:id="R291f22b32bd5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b838206c04f0c" /><Relationship Type="http://schemas.openxmlformats.org/officeDocument/2006/relationships/slide" Target="/ppt/slides/slide1.xml" Id="R853662097ede4be9" /><Relationship Type="http://schemas.openxmlformats.org/officeDocument/2006/relationships/slide" Target="/ppt/slides/slide2.xml" Id="Rbff33b1462ed41d7" /><Relationship Type="http://schemas.openxmlformats.org/officeDocument/2006/relationships/slide" Target="/ppt/slides/slide3.xml" Id="R0f2ea669122b446d" /><Relationship Type="http://schemas.openxmlformats.org/officeDocument/2006/relationships/slide" Target="/ppt/slides/slide4.xml" Id="R7b756dbd08484177" /><Relationship Type="http://schemas.openxmlformats.org/officeDocument/2006/relationships/slide" Target="/ppt/slides/slide5.xml" Id="R66102afd8d094167" /><Relationship Type="http://schemas.openxmlformats.org/officeDocument/2006/relationships/slide" Target="/ppt/slides/slide6.xml" Id="Rbd97e66f1e284b42" /><Relationship Type="http://schemas.openxmlformats.org/officeDocument/2006/relationships/slide" Target="/ppt/slides/slide7.xml" Id="R291f22b32bd5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938c625a0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0fcbb7dc445f6" /><Relationship Type="http://schemas.openxmlformats.org/officeDocument/2006/relationships/theme" Target="/ppt/slideMasters/theme/theme1.xml" Id="R1fde1cbe817b4f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f0fcbb7dc445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334a1a93542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34e21a02f41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eaf24619b4f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f15bf93eb46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f0cad9f2647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54e400c704c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0415528674f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 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 OHANA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−2 515 837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14 347 302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165 005 541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166 172 965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MAREN LINNEA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MAREN LINNEA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Byfjordparken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