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72f1d0914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754f6816a4854"/>
  </p:sldMasterIdLst>
  <p:sldIdLst>
    <p:sldId xmlns:r="http://schemas.openxmlformats.org/officeDocument/2006/relationships" id="256" r:id="R0e8ba841e08541c2"/>
    <p:sldId xmlns:r="http://schemas.openxmlformats.org/officeDocument/2006/relationships" id="257" r:id="R4bed79ddecaf477f"/>
    <p:sldId xmlns:r="http://schemas.openxmlformats.org/officeDocument/2006/relationships" id="258" r:id="Re2121d4bdc674d23"/>
    <p:sldId xmlns:r="http://schemas.openxmlformats.org/officeDocument/2006/relationships" id="259" r:id="Rb7d76ec27a794aea"/>
    <p:sldId xmlns:r="http://schemas.openxmlformats.org/officeDocument/2006/relationships" id="260" r:id="R3e57c903c1204ae0"/>
    <p:sldId xmlns:r="http://schemas.openxmlformats.org/officeDocument/2006/relationships" id="261" r:id="R3899366ee5d24814"/>
    <p:sldId xmlns:r="http://schemas.openxmlformats.org/officeDocument/2006/relationships" id="262" r:id="Rb09cacac7442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754f6816a4854" /><Relationship Type="http://schemas.openxmlformats.org/officeDocument/2006/relationships/slide" Target="/ppt/slides/slide1.xml" Id="R0e8ba841e08541c2" /><Relationship Type="http://schemas.openxmlformats.org/officeDocument/2006/relationships/slide" Target="/ppt/slides/slide2.xml" Id="R4bed79ddecaf477f" /><Relationship Type="http://schemas.openxmlformats.org/officeDocument/2006/relationships/slide" Target="/ppt/slides/slide3.xml" Id="Re2121d4bdc674d23" /><Relationship Type="http://schemas.openxmlformats.org/officeDocument/2006/relationships/slide" Target="/ppt/slides/slide4.xml" Id="Rb7d76ec27a794aea" /><Relationship Type="http://schemas.openxmlformats.org/officeDocument/2006/relationships/slide" Target="/ppt/slides/slide5.xml" Id="R3e57c903c1204ae0" /><Relationship Type="http://schemas.openxmlformats.org/officeDocument/2006/relationships/slide" Target="/ppt/slides/slide6.xml" Id="R3899366ee5d24814" /><Relationship Type="http://schemas.openxmlformats.org/officeDocument/2006/relationships/slide" Target="/ppt/slides/slide7.xml" Id="Rb09cacac7442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9f4c05ed2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8fd5ec16946a7" /><Relationship Type="http://schemas.openxmlformats.org/officeDocument/2006/relationships/theme" Target="/ppt/slideMasters/theme/theme1.xml" Id="Rceac50d5ed6e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8fd5ec169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50ba330c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65a1498ae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76c1d810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c69a05dc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3dcbe3bb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f738585d3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560b592b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