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d23590436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d43ec1dc14e00"/>
  </p:sldMasterIdLst>
  <p:sldIdLst>
    <p:sldId xmlns:r="http://schemas.openxmlformats.org/officeDocument/2006/relationships" id="256" r:id="R471c91cb7a4144cf"/>
    <p:sldId xmlns:r="http://schemas.openxmlformats.org/officeDocument/2006/relationships" id="257" r:id="R2967ace781d046f5"/>
    <p:sldId xmlns:r="http://schemas.openxmlformats.org/officeDocument/2006/relationships" id="258" r:id="R654c686b27ac4866"/>
    <p:sldId xmlns:r="http://schemas.openxmlformats.org/officeDocument/2006/relationships" id="259" r:id="R2048c26c431c4056"/>
    <p:sldId xmlns:r="http://schemas.openxmlformats.org/officeDocument/2006/relationships" id="260" r:id="R12090dacb7b44ef2"/>
    <p:sldId xmlns:r="http://schemas.openxmlformats.org/officeDocument/2006/relationships" id="261" r:id="R512001159159499b"/>
    <p:sldId xmlns:r="http://schemas.openxmlformats.org/officeDocument/2006/relationships" id="262" r:id="R319aca6ce882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d43ec1dc14e00" /><Relationship Type="http://schemas.openxmlformats.org/officeDocument/2006/relationships/slide" Target="/ppt/slides/slide1.xml" Id="R471c91cb7a4144cf" /><Relationship Type="http://schemas.openxmlformats.org/officeDocument/2006/relationships/slide" Target="/ppt/slides/slide2.xml" Id="R2967ace781d046f5" /><Relationship Type="http://schemas.openxmlformats.org/officeDocument/2006/relationships/slide" Target="/ppt/slides/slide3.xml" Id="R654c686b27ac4866" /><Relationship Type="http://schemas.openxmlformats.org/officeDocument/2006/relationships/slide" Target="/ppt/slides/slide4.xml" Id="R2048c26c431c4056" /><Relationship Type="http://schemas.openxmlformats.org/officeDocument/2006/relationships/slide" Target="/ppt/slides/slide5.xml" Id="R12090dacb7b44ef2" /><Relationship Type="http://schemas.openxmlformats.org/officeDocument/2006/relationships/slide" Target="/ppt/slides/slide6.xml" Id="R512001159159499b" /><Relationship Type="http://schemas.openxmlformats.org/officeDocument/2006/relationships/slide" Target="/ppt/slides/slide7.xml" Id="R319aca6ce882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c8bb2623e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061602e34171" /><Relationship Type="http://schemas.openxmlformats.org/officeDocument/2006/relationships/theme" Target="/ppt/slideMasters/theme/theme1.xml" Id="R15d911be5ab5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1061602e3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b9be9f43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fb9cd421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99a9d2ed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65a4039f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828b33a9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3ff9b4a3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a4d3ac17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232 521 448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233 269 771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